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5"/>
  </p:sldMasterIdLst>
  <p:notesMasterIdLst>
    <p:notesMasterId r:id="rId7"/>
  </p:notesMasterIdLst>
  <p:handoutMasterIdLst>
    <p:handoutMasterId r:id="rId8"/>
  </p:handoutMasterIdLst>
  <p:sldIdLst>
    <p:sldId id="449" r:id="rId6"/>
  </p:sldIdLst>
  <p:sldSz cx="9144000" cy="6858000" type="screen4x3"/>
  <p:notesSz cx="6724650" cy="97742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079">
          <p15:clr>
            <a:srgbClr val="A4A3A4"/>
          </p15:clr>
        </p15:guide>
        <p15:guide id="4" pos="2119">
          <p15:clr>
            <a:srgbClr val="A4A3A4"/>
          </p15:clr>
        </p15:guide>
        <p15:guide id="5" orient="horz" pos="4214">
          <p15:clr>
            <a:srgbClr val="A4A3A4"/>
          </p15:clr>
        </p15:guide>
        <p15:guide id="6" orient="horz" pos="4505">
          <p15:clr>
            <a:srgbClr val="A4A3A4"/>
          </p15:clr>
        </p15:guide>
        <p15:guide id="7" pos="3179">
          <p15:clr>
            <a:srgbClr val="A4A3A4"/>
          </p15:clr>
        </p15:guide>
        <p15:guide id="8" pos="3118">
          <p15:clr>
            <a:srgbClr val="A4A3A4"/>
          </p15:clr>
        </p15:guide>
        <p15:guide id="9" orient="horz" pos="1968">
          <p15:clr>
            <a:srgbClr val="A4A3A4"/>
          </p15:clr>
        </p15:guide>
        <p15:guide id="10" orient="horz" pos="2104">
          <p15:clr>
            <a:srgbClr val="A4A3A4"/>
          </p15:clr>
        </p15:guide>
        <p15:guide id="11" pos="1468">
          <p15:clr>
            <a:srgbClr val="A4A3A4"/>
          </p15:clr>
        </p15:guide>
        <p15:guide id="12" pos="144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b Weston" initials="RW" lastIdx="2" clrIdx="0"/>
  <p:cmAuthor id="1" name="Kui Tawera" initials="KT" lastIdx="1" clrIdx="1"/>
  <p:cmAuthor id="2" name="Claire Linskill" initials="CL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D8E8"/>
    <a:srgbClr val="1F546B"/>
    <a:srgbClr val="FFFFCC"/>
    <a:srgbClr val="E6E0EC"/>
    <a:srgbClr val="000000"/>
    <a:srgbClr val="FBE384"/>
    <a:srgbClr val="EB765A"/>
    <a:srgbClr val="7BC7CE"/>
    <a:srgbClr val="422360"/>
    <a:srgbClr val="A42F13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381" autoAdjust="0"/>
    <p:restoredTop sz="93775" autoAdjust="0"/>
  </p:normalViewPr>
  <p:slideViewPr>
    <p:cSldViewPr>
      <p:cViewPr varScale="1">
        <p:scale>
          <a:sx n="125" d="100"/>
          <a:sy n="125" d="100"/>
        </p:scale>
        <p:origin x="188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948" y="-78"/>
      </p:cViewPr>
      <p:guideLst>
        <p:guide orient="horz" pos="2880"/>
        <p:guide pos="2160"/>
        <p:guide orient="horz" pos="3079"/>
        <p:guide pos="2119"/>
        <p:guide orient="horz" pos="4214"/>
        <p:guide orient="horz" pos="4505"/>
        <p:guide pos="3179"/>
        <p:guide pos="3118"/>
        <p:guide orient="horz" pos="1968"/>
        <p:guide orient="horz" pos="2104"/>
        <p:guide pos="1468"/>
        <p:guide pos="14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14015" cy="488712"/>
          </a:xfrm>
          <a:prstGeom prst="rect">
            <a:avLst/>
          </a:prstGeom>
        </p:spPr>
        <p:txBody>
          <a:bodyPr vert="horz" lIns="91406" tIns="45700" rIns="91406" bIns="45700" rtlCol="0"/>
          <a:lstStyle>
            <a:lvl1pPr algn="l">
              <a:defRPr sz="1200"/>
            </a:lvl1pPr>
          </a:lstStyle>
          <a:p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09081" y="0"/>
            <a:ext cx="2914015" cy="488712"/>
          </a:xfrm>
          <a:prstGeom prst="rect">
            <a:avLst/>
          </a:prstGeom>
        </p:spPr>
        <p:txBody>
          <a:bodyPr vert="horz" lIns="91406" tIns="45700" rIns="91406" bIns="45700" rtlCol="0"/>
          <a:lstStyle>
            <a:lvl1pPr algn="r">
              <a:defRPr sz="1200"/>
            </a:lvl1pPr>
          </a:lstStyle>
          <a:p>
            <a:fld id="{22094BAE-4BB5-469A-A41B-D6CDE580176E}" type="datetimeFigureOut">
              <a:rPr lang="en-NZ" smtClean="0"/>
              <a:t>1/07/2019</a:t>
            </a:fld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" y="9283830"/>
            <a:ext cx="2914015" cy="488712"/>
          </a:xfrm>
          <a:prstGeom prst="rect">
            <a:avLst/>
          </a:prstGeom>
        </p:spPr>
        <p:txBody>
          <a:bodyPr vert="horz" lIns="91406" tIns="45700" rIns="91406" bIns="45700" rtlCol="0" anchor="b"/>
          <a:lstStyle>
            <a:lvl1pPr algn="l">
              <a:defRPr sz="1200"/>
            </a:lvl1pPr>
          </a:lstStyle>
          <a:p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09081" y="9283830"/>
            <a:ext cx="2914015" cy="488712"/>
          </a:xfrm>
          <a:prstGeom prst="rect">
            <a:avLst/>
          </a:prstGeom>
        </p:spPr>
        <p:txBody>
          <a:bodyPr vert="horz" lIns="91406" tIns="45700" rIns="91406" bIns="45700" rtlCol="0" anchor="b"/>
          <a:lstStyle>
            <a:lvl1pPr algn="r">
              <a:defRPr sz="1200"/>
            </a:lvl1pPr>
          </a:lstStyle>
          <a:p>
            <a:fld id="{342428D0-2520-4026-8D2C-070B4AE6D8DC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0864324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14015" cy="488712"/>
          </a:xfrm>
          <a:prstGeom prst="rect">
            <a:avLst/>
          </a:prstGeom>
        </p:spPr>
        <p:txBody>
          <a:bodyPr vert="horz" lIns="91406" tIns="45700" rIns="91406" bIns="45700" rtlCol="0"/>
          <a:lstStyle>
            <a:lvl1pPr algn="l">
              <a:defRPr sz="1200"/>
            </a:lvl1pPr>
          </a:lstStyle>
          <a:p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9081" y="0"/>
            <a:ext cx="2914015" cy="488712"/>
          </a:xfrm>
          <a:prstGeom prst="rect">
            <a:avLst/>
          </a:prstGeom>
        </p:spPr>
        <p:txBody>
          <a:bodyPr vert="horz" lIns="91406" tIns="45700" rIns="91406" bIns="45700" rtlCol="0"/>
          <a:lstStyle>
            <a:lvl1pPr algn="r">
              <a:defRPr sz="1200"/>
            </a:lvl1pPr>
          </a:lstStyle>
          <a:p>
            <a:fld id="{9DF00BD5-4761-4FC3-92DB-11DDD1C09E88}" type="datetimeFigureOut">
              <a:rPr lang="en-NZ" smtClean="0"/>
              <a:t>1/07/2019</a:t>
            </a:fld>
            <a:endParaRPr lang="en-NZ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33425"/>
            <a:ext cx="4886325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6" tIns="45700" rIns="91406" bIns="45700" rtlCol="0" anchor="ctr"/>
          <a:lstStyle/>
          <a:p>
            <a:endParaRPr lang="en-NZ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465" y="4642763"/>
            <a:ext cx="5379720" cy="4398407"/>
          </a:xfrm>
          <a:prstGeom prst="rect">
            <a:avLst/>
          </a:prstGeom>
        </p:spPr>
        <p:txBody>
          <a:bodyPr vert="horz" lIns="91406" tIns="45700" rIns="91406" bIns="4570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9283830"/>
            <a:ext cx="2914015" cy="488712"/>
          </a:xfrm>
          <a:prstGeom prst="rect">
            <a:avLst/>
          </a:prstGeom>
        </p:spPr>
        <p:txBody>
          <a:bodyPr vert="horz" lIns="91406" tIns="45700" rIns="91406" bIns="45700" rtlCol="0" anchor="b"/>
          <a:lstStyle>
            <a:lvl1pPr algn="l">
              <a:defRPr sz="1200"/>
            </a:lvl1pPr>
          </a:lstStyle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9081" y="9283830"/>
            <a:ext cx="2914015" cy="488712"/>
          </a:xfrm>
          <a:prstGeom prst="rect">
            <a:avLst/>
          </a:prstGeom>
        </p:spPr>
        <p:txBody>
          <a:bodyPr vert="horz" lIns="91406" tIns="45700" rIns="91406" bIns="45700" rtlCol="0" anchor="b"/>
          <a:lstStyle>
            <a:lvl1pPr algn="r">
              <a:defRPr sz="1200"/>
            </a:lvl1pPr>
          </a:lstStyle>
          <a:p>
            <a:fld id="{5F346522-C387-4F2F-BCF0-871E7F5E6A9F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917931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346522-C387-4F2F-BCF0-871E7F5E6A9F}" type="slidenum">
              <a:rPr lang="en-NZ" smtClean="0"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27048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>
                <a:solidFill>
                  <a:srgbClr val="1F546B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60000" indent="-360000">
              <a:spcBef>
                <a:spcPts val="600"/>
              </a:spcBef>
              <a:defRPr sz="2800"/>
            </a:lvl1pPr>
            <a:lvl2pPr marL="720000" indent="-360000">
              <a:spcBef>
                <a:spcPts val="600"/>
              </a:spcBef>
              <a:defRPr sz="2400"/>
            </a:lvl2pPr>
            <a:lvl3pPr marL="1079500" indent="-358775">
              <a:spcBef>
                <a:spcPts val="600"/>
              </a:spcBef>
              <a:defRPr sz="1800"/>
            </a:lvl3pPr>
            <a:lvl4pPr marL="1439863" indent="-358775">
              <a:spcBef>
                <a:spcPts val="600"/>
              </a:spcBef>
              <a:defRPr sz="1600"/>
            </a:lvl4pPr>
            <a:lvl5pPr marL="1800000" indent="-360000">
              <a:spcBef>
                <a:spcPts val="600"/>
              </a:spcBef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735238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N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8528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1F546B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="1">
                <a:solidFill>
                  <a:srgbClr val="A42F13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5775884" y="6309320"/>
            <a:ext cx="302433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NZ" sz="1200" dirty="0"/>
          </a:p>
        </p:txBody>
      </p:sp>
    </p:spTree>
    <p:extLst>
      <p:ext uri="{BB962C8B-B14F-4D97-AF65-F5344CB8AC3E}">
        <p14:creationId xmlns:p14="http://schemas.microsoft.com/office/powerpoint/2010/main" val="40316045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12594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171860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5148064" y="5589240"/>
            <a:ext cx="3888432" cy="11521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76204"/>
            <a:ext cx="9144000" cy="168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6152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>
              <a:defRPr sz="4400">
                <a:solidFill>
                  <a:srgbClr val="1F546B"/>
                </a:solidFill>
              </a:defRPr>
            </a:lvl1pPr>
          </a:lstStyle>
          <a:p>
            <a:r>
              <a:rPr lang="en-NZ" sz="4000" b="1" dirty="0">
                <a:solidFill>
                  <a:srgbClr val="1F546B"/>
                </a:solidFill>
              </a:rPr>
              <a:t>Put your heading here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360000" indent="-360000">
              <a:spcBef>
                <a:spcPts val="0"/>
              </a:spcBef>
              <a:defRPr sz="2800">
                <a:solidFill>
                  <a:srgbClr val="1F546B"/>
                </a:solidFill>
              </a:defRPr>
            </a:lvl1pPr>
            <a:lvl2pPr marL="720000" indent="-360000">
              <a:spcBef>
                <a:spcPts val="600"/>
              </a:spcBef>
              <a:buClr>
                <a:schemeClr val="bg1">
                  <a:lumMod val="50000"/>
                </a:schemeClr>
              </a:buClr>
              <a:defRPr sz="2400">
                <a:solidFill>
                  <a:schemeClr val="bg1">
                    <a:lumMod val="50000"/>
                  </a:schemeClr>
                </a:solidFill>
              </a:defRPr>
            </a:lvl2pPr>
            <a:lvl3pPr marL="1080000" indent="-360000">
              <a:spcBef>
                <a:spcPts val="600"/>
              </a:spcBef>
              <a:defRPr sz="2000"/>
            </a:lvl3pPr>
            <a:lvl4pPr marL="1440000" indent="-360000">
              <a:spcBef>
                <a:spcPts val="600"/>
              </a:spcBef>
              <a:defRPr sz="1800"/>
            </a:lvl4pPr>
            <a:lvl5pPr marL="1800000" indent="-360000">
              <a:spcBef>
                <a:spcPts val="600"/>
              </a:spcBef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NZ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55570" y="1656184"/>
            <a:ext cx="2576870" cy="3645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522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 bar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2987824" cy="6900002"/>
            <a:chOff x="0" y="0"/>
            <a:chExt cx="2987824" cy="6900002"/>
          </a:xfrm>
        </p:grpSpPr>
        <p:sp>
          <p:nvSpPr>
            <p:cNvPr id="8" name="TextBox 7"/>
            <p:cNvSpPr txBox="1"/>
            <p:nvPr/>
          </p:nvSpPr>
          <p:spPr>
            <a:xfrm>
              <a:off x="0" y="0"/>
              <a:ext cx="2987824" cy="6900002"/>
            </a:xfrm>
            <a:prstGeom prst="rect">
              <a:avLst/>
            </a:prstGeom>
            <a:solidFill>
              <a:srgbClr val="F7B46A"/>
            </a:solidFill>
          </p:spPr>
          <p:txBody>
            <a:bodyPr wrap="square" rtlCol="0">
              <a:spAutoFit/>
            </a:bodyPr>
            <a:lstStyle/>
            <a:p>
              <a:endParaRPr lang="en-NZ" dirty="0"/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30693" y="1838644"/>
              <a:ext cx="2526438" cy="3222714"/>
            </a:xfrm>
            <a:prstGeom prst="rect">
              <a:avLst/>
            </a:prstGeom>
          </p:spPr>
        </p:pic>
      </p:grp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327176" y="274638"/>
            <a:ext cx="5349280" cy="1143000"/>
          </a:xfrm>
        </p:spPr>
        <p:txBody>
          <a:bodyPr>
            <a:normAutofit/>
          </a:bodyPr>
          <a:lstStyle/>
          <a:p>
            <a:pPr algn="l"/>
            <a:r>
              <a:rPr lang="en-NZ" sz="4000" b="1" dirty="0">
                <a:solidFill>
                  <a:srgbClr val="1F546B"/>
                </a:solidFill>
              </a:rPr>
              <a:t>Put your heading here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3327176" y="1600200"/>
            <a:ext cx="5349280" cy="4525963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1F546B"/>
              </a:buClr>
              <a:buSzPct val="125000"/>
            </a:pPr>
            <a:r>
              <a:rPr lang="en-NZ" sz="2800" dirty="0" err="1">
                <a:solidFill>
                  <a:srgbClr val="000000"/>
                </a:solidFill>
              </a:rPr>
              <a:t>Ulpa</a:t>
            </a:r>
            <a:r>
              <a:rPr lang="en-NZ" sz="2800" dirty="0">
                <a:solidFill>
                  <a:srgbClr val="000000"/>
                </a:solidFill>
              </a:rPr>
              <a:t> </a:t>
            </a:r>
            <a:r>
              <a:rPr lang="en-NZ" sz="2800" dirty="0" err="1">
                <a:solidFill>
                  <a:srgbClr val="000000"/>
                </a:solidFill>
              </a:rPr>
              <a:t>porro</a:t>
            </a:r>
            <a:r>
              <a:rPr lang="en-NZ" sz="2800" dirty="0">
                <a:solidFill>
                  <a:srgbClr val="000000"/>
                </a:solidFill>
              </a:rPr>
              <a:t> </a:t>
            </a:r>
            <a:r>
              <a:rPr lang="en-NZ" sz="2800" dirty="0" err="1">
                <a:solidFill>
                  <a:srgbClr val="000000"/>
                </a:solidFill>
              </a:rPr>
              <a:t>eatet</a:t>
            </a:r>
            <a:r>
              <a:rPr lang="en-NZ" sz="2800" dirty="0">
                <a:solidFill>
                  <a:srgbClr val="000000"/>
                </a:solidFill>
              </a:rPr>
              <a:t> </a:t>
            </a:r>
            <a:r>
              <a:rPr lang="en-NZ" sz="2800" dirty="0" err="1">
                <a:solidFill>
                  <a:srgbClr val="000000"/>
                </a:solidFill>
              </a:rPr>
              <a:t>ducitatur</a:t>
            </a:r>
            <a:r>
              <a:rPr lang="en-NZ" sz="2800" dirty="0">
                <a:solidFill>
                  <a:srgbClr val="000000"/>
                </a:solidFill>
              </a:rPr>
              <a:t> </a:t>
            </a:r>
            <a:r>
              <a:rPr lang="en-NZ" sz="2800" b="1" dirty="0" err="1">
                <a:solidFill>
                  <a:srgbClr val="A42F13"/>
                </a:solidFill>
              </a:rPr>
              <a:t>aut</a:t>
            </a:r>
            <a:r>
              <a:rPr lang="en-NZ" sz="2800" b="1" dirty="0">
                <a:solidFill>
                  <a:srgbClr val="A42F13"/>
                </a:solidFill>
              </a:rPr>
              <a:t> </a:t>
            </a:r>
            <a:r>
              <a:rPr lang="en-NZ" sz="2800" b="1" dirty="0" err="1">
                <a:solidFill>
                  <a:srgbClr val="A42F13"/>
                </a:solidFill>
              </a:rPr>
              <a:t>moluptatum</a:t>
            </a:r>
            <a:r>
              <a:rPr lang="en-NZ" sz="2800" dirty="0">
                <a:solidFill>
                  <a:srgbClr val="000000"/>
                </a:solidFill>
              </a:rPr>
              <a:t>, </a:t>
            </a:r>
            <a:r>
              <a:rPr lang="en-NZ" sz="2800" dirty="0" err="1">
                <a:solidFill>
                  <a:srgbClr val="000000"/>
                </a:solidFill>
              </a:rPr>
              <a:t>autatur</a:t>
            </a:r>
            <a:r>
              <a:rPr lang="en-NZ" sz="2800" dirty="0">
                <a:solidFill>
                  <a:srgbClr val="000000"/>
                </a:solidFill>
              </a:rPr>
              <a:t>, </a:t>
            </a:r>
            <a:r>
              <a:rPr lang="en-NZ" sz="2800" dirty="0" err="1">
                <a:solidFill>
                  <a:srgbClr val="000000"/>
                </a:solidFill>
              </a:rPr>
              <a:t>num</a:t>
            </a:r>
            <a:r>
              <a:rPr lang="en-NZ" sz="2800" dirty="0">
                <a:solidFill>
                  <a:srgbClr val="000000"/>
                </a:solidFill>
              </a:rPr>
              <a:t> </a:t>
            </a:r>
            <a:r>
              <a:rPr lang="en-NZ" sz="2800" dirty="0" err="1">
                <a:solidFill>
                  <a:srgbClr val="000000"/>
                </a:solidFill>
              </a:rPr>
              <a:t>esti</a:t>
            </a:r>
            <a:r>
              <a:rPr lang="en-NZ" sz="2800" dirty="0">
                <a:solidFill>
                  <a:srgbClr val="000000"/>
                </a:solidFill>
              </a:rPr>
              <a:t> </a:t>
            </a:r>
            <a:r>
              <a:rPr lang="en-NZ" sz="2800" dirty="0" err="1">
                <a:solidFill>
                  <a:srgbClr val="000000"/>
                </a:solidFill>
              </a:rPr>
              <a:t>quame</a:t>
            </a:r>
            <a:r>
              <a:rPr lang="en-NZ" sz="2800" dirty="0">
                <a:solidFill>
                  <a:srgbClr val="000000"/>
                </a:solidFill>
              </a:rPr>
              <a:t> </a:t>
            </a:r>
            <a:r>
              <a:rPr lang="en-NZ" sz="2800" dirty="0" err="1">
                <a:solidFill>
                  <a:srgbClr val="000000"/>
                </a:solidFill>
              </a:rPr>
              <a:t>dolo</a:t>
            </a:r>
            <a:r>
              <a:rPr lang="en-NZ" sz="2800" dirty="0">
                <a:solidFill>
                  <a:srgbClr val="000000"/>
                </a:solidFill>
              </a:rPr>
              <a:t> </a:t>
            </a:r>
            <a:r>
              <a:rPr lang="en-NZ" sz="2800" dirty="0" err="1">
                <a:solidFill>
                  <a:srgbClr val="000000"/>
                </a:solidFill>
              </a:rPr>
              <a:t>explacepe</a:t>
            </a:r>
            <a:r>
              <a:rPr lang="en-NZ" sz="2800" dirty="0">
                <a:solidFill>
                  <a:srgbClr val="000000"/>
                </a:solidFill>
              </a:rPr>
              <a:t> et </a:t>
            </a:r>
            <a:r>
              <a:rPr lang="en-NZ" sz="2800" dirty="0" err="1">
                <a:solidFill>
                  <a:srgbClr val="000000"/>
                </a:solidFill>
              </a:rPr>
              <a:t>landiti</a:t>
            </a:r>
            <a:r>
              <a:rPr lang="en-NZ" sz="2800" dirty="0">
                <a:solidFill>
                  <a:srgbClr val="000000"/>
                </a:solidFill>
              </a:rPr>
              <a:t> 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1F546B"/>
              </a:buClr>
              <a:buSzPct val="125000"/>
            </a:pPr>
            <a:r>
              <a:rPr lang="en-NZ" sz="2800" dirty="0" err="1">
                <a:solidFill>
                  <a:srgbClr val="000000"/>
                </a:solidFill>
              </a:rPr>
              <a:t>Dolest</a:t>
            </a:r>
            <a:r>
              <a:rPr lang="en-NZ" sz="2800" dirty="0">
                <a:solidFill>
                  <a:srgbClr val="000000"/>
                </a:solidFill>
              </a:rPr>
              <a:t> </a:t>
            </a:r>
            <a:r>
              <a:rPr lang="en-NZ" sz="2800" b="1" dirty="0" err="1">
                <a:solidFill>
                  <a:srgbClr val="A42F13"/>
                </a:solidFill>
              </a:rPr>
              <a:t>odipienime</a:t>
            </a:r>
            <a:r>
              <a:rPr lang="en-NZ" sz="2800" b="1" dirty="0">
                <a:solidFill>
                  <a:srgbClr val="A42F13"/>
                </a:solidFill>
              </a:rPr>
              <a:t> di </a:t>
            </a:r>
            <a:r>
              <a:rPr lang="en-NZ" sz="2800" b="1" dirty="0" err="1">
                <a:solidFill>
                  <a:srgbClr val="A42F13"/>
                </a:solidFill>
              </a:rPr>
              <a:t>cusaepre</a:t>
            </a:r>
            <a:r>
              <a:rPr lang="en-NZ" sz="2800" dirty="0">
                <a:solidFill>
                  <a:srgbClr val="000000"/>
                </a:solidFill>
              </a:rPr>
              <a:t>, </a:t>
            </a:r>
            <a:r>
              <a:rPr lang="en-NZ" sz="2800" dirty="0" err="1">
                <a:solidFill>
                  <a:srgbClr val="000000"/>
                </a:solidFill>
              </a:rPr>
              <a:t>untotatus</a:t>
            </a:r>
            <a:r>
              <a:rPr lang="en-NZ" sz="2800" dirty="0">
                <a:solidFill>
                  <a:srgbClr val="000000"/>
                </a:solidFill>
              </a:rPr>
              <a:t> </a:t>
            </a:r>
            <a:r>
              <a:rPr lang="en-NZ" sz="2800" dirty="0" err="1">
                <a:solidFill>
                  <a:srgbClr val="000000"/>
                </a:solidFill>
              </a:rPr>
              <a:t>eum</a:t>
            </a:r>
            <a:r>
              <a:rPr lang="en-NZ" sz="2800" dirty="0">
                <a:solidFill>
                  <a:srgbClr val="000000"/>
                </a:solidFill>
              </a:rPr>
              <a:t> </a:t>
            </a:r>
            <a:r>
              <a:rPr lang="en-NZ" sz="2800" dirty="0" err="1">
                <a:solidFill>
                  <a:srgbClr val="000000"/>
                </a:solidFill>
              </a:rPr>
              <a:t>illic</a:t>
            </a:r>
            <a:r>
              <a:rPr lang="en-NZ" sz="2800" dirty="0">
                <a:solidFill>
                  <a:srgbClr val="000000"/>
                </a:solidFill>
              </a:rPr>
              <a:t> tem </a:t>
            </a:r>
            <a:r>
              <a:rPr lang="en-NZ" sz="2800" dirty="0" err="1">
                <a:solidFill>
                  <a:srgbClr val="000000"/>
                </a:solidFill>
              </a:rPr>
              <a:t>quiatur</a:t>
            </a:r>
            <a:r>
              <a:rPr lang="en-NZ" sz="2800" dirty="0">
                <a:solidFill>
                  <a:srgbClr val="000000"/>
                </a:solidFill>
              </a:rPr>
              <a:t> </a:t>
            </a:r>
            <a:r>
              <a:rPr lang="en-NZ" sz="2800" dirty="0" err="1">
                <a:solidFill>
                  <a:srgbClr val="000000"/>
                </a:solidFill>
              </a:rPr>
              <a:t>sam</a:t>
            </a:r>
            <a:r>
              <a:rPr lang="en-NZ" sz="2800" dirty="0">
                <a:solidFill>
                  <a:srgbClr val="000000"/>
                </a:solidFill>
              </a:rPr>
              <a:t> </a:t>
            </a:r>
            <a:r>
              <a:rPr lang="en-NZ" sz="2800" dirty="0" err="1">
                <a:solidFill>
                  <a:srgbClr val="000000"/>
                </a:solidFill>
              </a:rPr>
              <a:t>alignisqui</a:t>
            </a:r>
            <a:r>
              <a:rPr lang="en-NZ" sz="2800" dirty="0">
                <a:solidFill>
                  <a:srgbClr val="000000"/>
                </a:solidFill>
              </a:rPr>
              <a:t> </a:t>
            </a:r>
            <a:r>
              <a:rPr lang="en-NZ" sz="2800" dirty="0" err="1">
                <a:solidFill>
                  <a:srgbClr val="000000"/>
                </a:solidFill>
              </a:rPr>
              <a:t>totatur</a:t>
            </a:r>
            <a:endParaRPr lang="en-NZ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Footer Placeholder 4"/>
          <p:cNvSpPr txBox="1">
            <a:spLocks/>
          </p:cNvSpPr>
          <p:nvPr userDrawn="1"/>
        </p:nvSpPr>
        <p:spPr>
          <a:xfrm>
            <a:off x="395536" y="6309320"/>
            <a:ext cx="8404684" cy="28803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tabLst/>
            </a:pPr>
            <a:r>
              <a:rPr lang="en-NZ" sz="900" dirty="0"/>
              <a:t>Slide</a:t>
            </a:r>
            <a:r>
              <a:rPr lang="en-NZ" sz="900" baseline="0" dirty="0"/>
              <a:t> </a:t>
            </a:r>
            <a:fld id="{8BE3862E-3268-42B7-8FE5-DE8B7851E415}" type="slidenum">
              <a:rPr lang="en-NZ" sz="900" smtClean="0"/>
              <a:pPr algn="l">
                <a:tabLst/>
              </a:pPr>
              <a:t>‹#›</a:t>
            </a:fld>
            <a:r>
              <a:rPr lang="en-NZ" sz="900" dirty="0"/>
              <a:t> 		</a:t>
            </a:r>
            <a:endParaRPr lang="en-NZ" sz="900" i="1" dirty="0"/>
          </a:p>
        </p:txBody>
      </p:sp>
    </p:spTree>
    <p:extLst>
      <p:ext uri="{BB962C8B-B14F-4D97-AF65-F5344CB8AC3E}">
        <p14:creationId xmlns:p14="http://schemas.microsoft.com/office/powerpoint/2010/main" val="2920222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rgbClr val="1F546B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C0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C0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73459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>
                <a:solidFill>
                  <a:srgbClr val="1F546B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951385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>
                <a:solidFill>
                  <a:srgbClr val="1F546B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60000" indent="-360000">
              <a:spcBef>
                <a:spcPts val="600"/>
              </a:spcBef>
              <a:defRPr sz="2800">
                <a:solidFill>
                  <a:schemeClr val="bg1"/>
                </a:solidFill>
              </a:defRPr>
            </a:lvl1pPr>
            <a:lvl2pPr marL="720000" indent="-360000">
              <a:spcBef>
                <a:spcPts val="600"/>
              </a:spcBef>
              <a:defRPr sz="2400">
                <a:solidFill>
                  <a:schemeClr val="bg1"/>
                </a:solidFill>
              </a:defRPr>
            </a:lvl2pPr>
            <a:lvl3pPr marL="1079500" indent="-358775">
              <a:spcBef>
                <a:spcPts val="600"/>
              </a:spcBef>
              <a:defRPr sz="1800">
                <a:solidFill>
                  <a:schemeClr val="bg1"/>
                </a:solidFill>
              </a:defRPr>
            </a:lvl3pPr>
            <a:lvl4pPr marL="1439863" indent="-358775">
              <a:spcBef>
                <a:spcPts val="600"/>
              </a:spcBef>
              <a:defRPr sz="1600">
                <a:solidFill>
                  <a:schemeClr val="bg1"/>
                </a:solidFill>
              </a:defRPr>
            </a:lvl4pPr>
            <a:lvl5pPr marL="1800000" indent="-360000">
              <a:spcBef>
                <a:spcPts val="600"/>
              </a:spcBef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131434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o footer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>
                <a:solidFill>
                  <a:srgbClr val="1F546B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60000" indent="-360000">
              <a:spcBef>
                <a:spcPts val="600"/>
              </a:spcBef>
              <a:defRPr sz="2800">
                <a:solidFill>
                  <a:schemeClr val="bg1"/>
                </a:solidFill>
              </a:defRPr>
            </a:lvl1pPr>
            <a:lvl2pPr marL="720000" indent="-360000">
              <a:spcBef>
                <a:spcPts val="600"/>
              </a:spcBef>
              <a:defRPr sz="2400">
                <a:solidFill>
                  <a:schemeClr val="bg1"/>
                </a:solidFill>
              </a:defRPr>
            </a:lvl2pPr>
            <a:lvl3pPr marL="1079500" indent="-358775">
              <a:spcBef>
                <a:spcPts val="600"/>
              </a:spcBef>
              <a:defRPr sz="1800">
                <a:solidFill>
                  <a:schemeClr val="bg1"/>
                </a:solidFill>
              </a:defRPr>
            </a:lvl3pPr>
            <a:lvl4pPr marL="1439863" indent="-358775">
              <a:spcBef>
                <a:spcPts val="600"/>
              </a:spcBef>
              <a:defRPr sz="1600">
                <a:solidFill>
                  <a:schemeClr val="bg1"/>
                </a:solidFill>
              </a:defRPr>
            </a:lvl4pPr>
            <a:lvl5pPr marL="1800000" indent="-360000">
              <a:spcBef>
                <a:spcPts val="600"/>
              </a:spcBef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235154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6791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1F546B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rgbClr val="A42F1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492000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505151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61" r:id="rId3"/>
    <p:sldLayoutId id="2147483653" r:id="rId4"/>
    <p:sldLayoutId id="2147483654" r:id="rId5"/>
    <p:sldLayoutId id="2147483660" r:id="rId6"/>
    <p:sldLayoutId id="2147483662" r:id="rId7"/>
    <p:sldLayoutId id="2147483656" r:id="rId8"/>
    <p:sldLayoutId id="2147483649" r:id="rId9"/>
    <p:sldLayoutId id="2147483657" r:id="rId10"/>
    <p:sldLayoutId id="2147483651" r:id="rId11"/>
    <p:sldLayoutId id="2147483658" r:id="rId12"/>
    <p:sldLayoutId id="2147483659" r:id="rId13"/>
    <p:sldLayoutId id="2147483655" r:id="rId1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rgbClr val="1F546B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spcBef>
          <a:spcPts val="0"/>
        </a:spcBef>
        <a:buClr>
          <a:srgbClr val="1F546B"/>
        </a:buClr>
        <a:buFont typeface="Arial" pitchFamily="34" charset="0"/>
        <a:buChar char="•"/>
        <a:defRPr sz="3200" kern="1200">
          <a:solidFill>
            <a:srgbClr val="1F546B"/>
          </a:solidFill>
          <a:latin typeface="+mn-lt"/>
          <a:ea typeface="+mn-ea"/>
          <a:cs typeface="+mn-cs"/>
        </a:defRPr>
      </a:lvl1pPr>
      <a:lvl2pPr marL="720000" indent="-360000" algn="l" defTabSz="914400" rtl="0" eaLnBrk="1" latinLnBrk="0" hangingPunct="1">
        <a:spcBef>
          <a:spcPts val="600"/>
        </a:spcBef>
        <a:buFont typeface="Arial" pitchFamily="34" charset="0"/>
        <a:buChar char="–"/>
        <a:defRPr sz="2800" kern="1200">
          <a:solidFill>
            <a:srgbClr val="A42F13"/>
          </a:solidFill>
          <a:latin typeface="+mn-lt"/>
          <a:ea typeface="+mn-ea"/>
          <a:cs typeface="+mn-cs"/>
        </a:defRPr>
      </a:lvl2pPr>
      <a:lvl3pPr marL="1080000" indent="-360000" algn="l" defTabSz="914400" rtl="0" eaLnBrk="1" latinLnBrk="0" hangingPunct="1">
        <a:spcBef>
          <a:spcPts val="600"/>
        </a:spcBef>
        <a:buFont typeface="Arial" pitchFamily="34" charset="0"/>
        <a:buChar char="•"/>
        <a:defRPr sz="24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440000" indent="-360000" algn="l" defTabSz="914400" rtl="0" eaLnBrk="1" latinLnBrk="0" hangingPunct="1">
        <a:spcBef>
          <a:spcPts val="6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00000" indent="-360000" algn="l" defTabSz="914400" rtl="0" eaLnBrk="1" latinLnBrk="0" hangingPunct="1">
        <a:spcBef>
          <a:spcPts val="6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1BE77-7C92-47BA-B840-DCC2AE8DE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633457"/>
          </a:xfrm>
        </p:spPr>
        <p:txBody>
          <a:bodyPr>
            <a:normAutofit fontScale="90000"/>
          </a:bodyPr>
          <a:lstStyle/>
          <a:p>
            <a:r>
              <a:rPr lang="en-NZ" dirty="0">
                <a:solidFill>
                  <a:schemeClr val="tx1"/>
                </a:solidFill>
              </a:rPr>
              <a:t>Heat map template</a:t>
            </a:r>
          </a:p>
        </p:txBody>
      </p: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3BEB186F-E8DD-4F38-8AA6-9B3CF2405FB3}"/>
              </a:ext>
            </a:extLst>
          </p:cNvPr>
          <p:cNvGrpSpPr/>
          <p:nvPr/>
        </p:nvGrpSpPr>
        <p:grpSpPr>
          <a:xfrm>
            <a:off x="488535" y="6545054"/>
            <a:ext cx="6336970" cy="157162"/>
            <a:chOff x="827310" y="6462862"/>
            <a:chExt cx="6336970" cy="157162"/>
          </a:xfrm>
        </p:grpSpPr>
        <p:sp>
          <p:nvSpPr>
            <p:cNvPr id="107" name="Text Box 56">
              <a:extLst>
                <a:ext uri="{FF2B5EF4-FFF2-40B4-BE49-F238E27FC236}">
                  <a16:creationId xmlns:a16="http://schemas.microsoft.com/office/drawing/2014/main" id="{8CCA7B74-E026-482F-B244-2B4D2C6E45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7310" y="6473884"/>
              <a:ext cx="6336970" cy="138499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>
              <a:defPPr>
                <a:defRPr lang="en-GB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9pPr>
            </a:lstStyle>
            <a:p>
              <a:pPr algn="l"/>
              <a:r>
                <a:rPr lang="en-GB" b="1" dirty="0">
                  <a:cs typeface="Arial" pitchFamily="34" charset="0"/>
                </a:rPr>
                <a:t>Key:</a:t>
              </a:r>
              <a:r>
                <a:rPr lang="en-GB" dirty="0">
                  <a:cs typeface="Arial" pitchFamily="34" charset="0"/>
                </a:rPr>
                <a:t>                 Low risk                   Medium Risk                     High risk                   Critical Risk</a:t>
              </a:r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AF2DC095-5D68-4742-A5D7-764970F18DA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182910" y="6462862"/>
              <a:ext cx="223837" cy="157162"/>
            </a:xfrm>
            <a:prstGeom prst="rect">
              <a:avLst/>
            </a:prstGeom>
            <a:solidFill>
              <a:srgbClr val="99CC00"/>
            </a:solidFill>
            <a:ln w="31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lIns="0" tIns="0" rIns="0" bIns="0" anchor="ctr"/>
            <a:lstStyle>
              <a:defPPr>
                <a:defRPr lang="en-GB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9pPr>
            </a:lstStyle>
            <a:p>
              <a:endParaRPr lang="en-US" b="1" dirty="0">
                <a:cs typeface="Arial" pitchFamily="34" charset="0"/>
              </a:endParaRPr>
            </a:p>
          </p:txBody>
        </p: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22666A95-5163-47BE-B773-23C651386DA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057622" y="6462862"/>
              <a:ext cx="225425" cy="157162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lIns="0" tIns="0" rIns="0" bIns="0" anchor="ctr"/>
            <a:lstStyle>
              <a:defPPr>
                <a:defRPr lang="en-GB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9pPr>
            </a:lstStyle>
            <a:p>
              <a:endParaRPr lang="en-US" b="1" dirty="0">
                <a:cs typeface="Arial" pitchFamily="34" charset="0"/>
              </a:endParaRPr>
            </a:p>
          </p:txBody>
        </p:sp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16B76C01-A052-4E6E-A040-C3C7B00809F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flipV="1">
              <a:off x="3202210" y="6462862"/>
              <a:ext cx="225425" cy="155575"/>
            </a:xfrm>
            <a:prstGeom prst="rect">
              <a:avLst/>
            </a:prstGeom>
            <a:solidFill>
              <a:srgbClr val="FFCC00"/>
            </a:solidFill>
            <a:ln w="31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rot="10800000" wrap="none" lIns="0" tIns="0" rIns="0" bIns="0" anchor="ctr"/>
            <a:lstStyle>
              <a:defPPr>
                <a:defRPr lang="en-GB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9pPr>
            </a:lstStyle>
            <a:p>
              <a:endParaRPr lang="en-US" b="1" dirty="0">
                <a:cs typeface="Arial" pitchFamily="34" charset="0"/>
              </a:endParaRPr>
            </a:p>
          </p:txBody>
        </p:sp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B5625A40-7987-4186-AFAF-CF4E08C5F56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flipV="1">
              <a:off x="4095972" y="6462862"/>
              <a:ext cx="223838" cy="155575"/>
            </a:xfrm>
            <a:prstGeom prst="rect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rot="10800000" wrap="none" lIns="0" tIns="0" rIns="0" bIns="0" anchor="ctr"/>
            <a:lstStyle>
              <a:defPPr>
                <a:defRPr lang="en-GB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9pPr>
            </a:lstStyle>
            <a:p>
              <a:endParaRPr lang="en-US" b="1" dirty="0">
                <a:cs typeface="Arial" pitchFamily="34" charset="0"/>
              </a:endParaRPr>
            </a:p>
          </p:txBody>
        </p: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4579CBF3-2C91-484F-9C88-E18DD6E5B3AC}"/>
              </a:ext>
            </a:extLst>
          </p:cNvPr>
          <p:cNvGrpSpPr>
            <a:grpSpLocks noChangeAspect="1"/>
          </p:cNvGrpSpPr>
          <p:nvPr/>
        </p:nvGrpSpPr>
        <p:grpSpPr>
          <a:xfrm>
            <a:off x="198741" y="1340768"/>
            <a:ext cx="6553437" cy="4968539"/>
            <a:chOff x="458216" y="1497930"/>
            <a:chExt cx="5041106" cy="3821953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C71949D-59F6-4B91-BCDE-EA22E9D723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64172" y="4276055"/>
              <a:ext cx="914400" cy="688975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9pPr>
            </a:lstStyle>
            <a:p>
              <a:pPr algn="l"/>
              <a:endParaRPr lang="en-US" dirty="0">
                <a:cs typeface="Arial" pitchFamily="34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B5F2236F-E577-4EB3-848B-033A76D7F0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64172" y="3601368"/>
              <a:ext cx="914400" cy="674687"/>
            </a:xfrm>
            <a:prstGeom prst="rect">
              <a:avLst/>
            </a:prstGeom>
            <a:solidFill>
              <a:srgbClr val="FFCC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9pPr>
            </a:lstStyle>
            <a:p>
              <a:pPr algn="l"/>
              <a:endParaRPr lang="en-US" dirty="0">
                <a:cs typeface="Arial" pitchFamily="34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98B8730-E823-44E0-A8F8-D7E5E1ECDA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64172" y="2861593"/>
              <a:ext cx="914400" cy="739775"/>
            </a:xfrm>
            <a:prstGeom prst="rect">
              <a:avLst/>
            </a:prstGeom>
            <a:solidFill>
              <a:srgbClr val="FFCC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9pPr>
            </a:lstStyle>
            <a:p>
              <a:pPr algn="l"/>
              <a:endParaRPr lang="en-US" dirty="0">
                <a:cs typeface="Arial" pitchFamily="34" charset="0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F0C18BC-C10C-49A2-879A-19E0598E73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64172" y="2174205"/>
              <a:ext cx="914400" cy="687388"/>
            </a:xfrm>
            <a:prstGeom prst="rect">
              <a:avLst/>
            </a:prstGeom>
            <a:solidFill>
              <a:srgbClr val="FF33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9pPr>
            </a:lstStyle>
            <a:p>
              <a:pPr algn="l"/>
              <a:endParaRPr lang="en-US" dirty="0">
                <a:cs typeface="Arial" pitchFamily="34" charset="0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C3CF9B9-56B8-4240-BE6E-BEE6F4A759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64172" y="1497930"/>
              <a:ext cx="914400" cy="676275"/>
            </a:xfrm>
            <a:prstGeom prst="rect">
              <a:avLst/>
            </a:prstGeom>
            <a:solidFill>
              <a:srgbClr val="FF33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9pPr>
            </a:lstStyle>
            <a:p>
              <a:pPr algn="l"/>
              <a:endParaRPr lang="en-US" dirty="0">
                <a:cs typeface="Arial" pitchFamily="34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73C9EC7-AD7D-46D3-9726-61349A7617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8572" y="1497930"/>
              <a:ext cx="920750" cy="676275"/>
            </a:xfrm>
            <a:prstGeom prst="rect">
              <a:avLst/>
            </a:prstGeom>
            <a:solidFill>
              <a:srgbClr val="FF33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9pPr>
            </a:lstStyle>
            <a:p>
              <a:pPr algn="l"/>
              <a:endParaRPr lang="en-US" dirty="0">
                <a:cs typeface="Arial" pitchFamily="34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6BB170E6-5268-48B3-A73C-BE1746D8B2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3747" y="1497930"/>
              <a:ext cx="860425" cy="676275"/>
            </a:xfrm>
            <a:prstGeom prst="rect">
              <a:avLst/>
            </a:prstGeom>
            <a:solidFill>
              <a:srgbClr val="FF33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9pPr>
            </a:lstStyle>
            <a:p>
              <a:pPr algn="l"/>
              <a:endParaRPr lang="en-US" dirty="0">
                <a:cs typeface="Arial" pitchFamily="34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CF517E6-0E18-422C-AD03-E86FABF6CF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7760" y="1497930"/>
              <a:ext cx="915987" cy="676275"/>
            </a:xfrm>
            <a:prstGeom prst="rect">
              <a:avLst/>
            </a:prstGeom>
            <a:solidFill>
              <a:srgbClr val="FFCC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9pPr>
            </a:lstStyle>
            <a:p>
              <a:pPr algn="l"/>
              <a:endParaRPr lang="en-US" dirty="0">
                <a:cs typeface="Arial" pitchFamily="34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3B871B2B-5DFF-417E-BB57-CAE8EDFB70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3197" y="1497930"/>
              <a:ext cx="944563" cy="676275"/>
            </a:xfrm>
            <a:prstGeom prst="rect">
              <a:avLst/>
            </a:prstGeom>
            <a:solidFill>
              <a:srgbClr val="FFCC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9pPr>
            </a:lstStyle>
            <a:p>
              <a:pPr algn="l"/>
              <a:endParaRPr lang="en-US" dirty="0">
                <a:cs typeface="Arial" pitchFamily="34" charset="0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119CDDAB-EF3A-4FA3-888C-2B0AFE4852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8572" y="4276055"/>
              <a:ext cx="920750" cy="688975"/>
            </a:xfrm>
            <a:prstGeom prst="rect">
              <a:avLst/>
            </a:prstGeom>
            <a:solidFill>
              <a:srgbClr val="FFCC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9pPr>
            </a:lstStyle>
            <a:p>
              <a:pPr algn="l"/>
              <a:endParaRPr lang="en-US" dirty="0">
                <a:cs typeface="Arial" pitchFamily="34" charset="0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D226345D-52A2-4AFD-9A88-4A44BAB5FF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3747" y="4276055"/>
              <a:ext cx="860425" cy="688975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9pPr>
            </a:lstStyle>
            <a:p>
              <a:pPr algn="l"/>
              <a:endParaRPr lang="en-US" dirty="0">
                <a:cs typeface="Arial" pitchFamily="34" charset="0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1361B85B-896C-4B61-9ED5-45B6AA543A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7760" y="4276055"/>
              <a:ext cx="915987" cy="688975"/>
            </a:xfrm>
            <a:prstGeom prst="rect">
              <a:avLst/>
            </a:prstGeom>
            <a:solidFill>
              <a:srgbClr val="99CC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9pPr>
            </a:lstStyle>
            <a:p>
              <a:pPr algn="l"/>
              <a:endParaRPr lang="en-US" dirty="0">
                <a:cs typeface="Arial" pitchFamily="34" charset="0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38675F74-3506-4038-B954-E71233DB80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3197" y="4276055"/>
              <a:ext cx="944563" cy="688975"/>
            </a:xfrm>
            <a:prstGeom prst="rect">
              <a:avLst/>
            </a:prstGeom>
            <a:solidFill>
              <a:srgbClr val="99CC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9pPr>
            </a:lstStyle>
            <a:p>
              <a:pPr algn="l"/>
              <a:endParaRPr lang="en-US" dirty="0">
                <a:cs typeface="Arial" pitchFamily="34" charset="0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0314A0F8-A247-48AA-8E59-C9B1ED4F63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8572" y="3601368"/>
              <a:ext cx="920750" cy="674687"/>
            </a:xfrm>
            <a:prstGeom prst="rect">
              <a:avLst/>
            </a:prstGeom>
            <a:solidFill>
              <a:srgbClr val="FFCC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9pPr>
            </a:lstStyle>
            <a:p>
              <a:pPr algn="l"/>
              <a:endParaRPr lang="en-US" dirty="0">
                <a:cs typeface="Arial" pitchFamily="34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99CA7B72-F14D-44C9-BC9C-17C550DED5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3747" y="3601368"/>
              <a:ext cx="860425" cy="674687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9pPr>
            </a:lstStyle>
            <a:p>
              <a:pPr algn="l"/>
              <a:endParaRPr lang="en-US" dirty="0">
                <a:cs typeface="Arial" pitchFamily="34" charset="0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6C143593-3A05-426F-AC1F-10376739FC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7760" y="3601368"/>
              <a:ext cx="915987" cy="674687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9pPr>
            </a:lstStyle>
            <a:p>
              <a:pPr algn="l"/>
              <a:endParaRPr lang="en-US" dirty="0">
                <a:cs typeface="Arial" pitchFamily="34" charset="0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A0D41441-E9B0-47C4-B19C-FEE98E60A7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3197" y="3601368"/>
              <a:ext cx="944563" cy="674687"/>
            </a:xfrm>
            <a:prstGeom prst="rect">
              <a:avLst/>
            </a:prstGeom>
            <a:solidFill>
              <a:srgbClr val="99CC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9pPr>
            </a:lstStyle>
            <a:p>
              <a:pPr algn="l"/>
              <a:endParaRPr lang="en-US" dirty="0">
                <a:cs typeface="Arial" pitchFamily="34" charset="0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5CDC1D10-3B47-4B93-82EB-2B3201F436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8572" y="2861593"/>
              <a:ext cx="920750" cy="739775"/>
            </a:xfrm>
            <a:prstGeom prst="rect">
              <a:avLst/>
            </a:prstGeom>
            <a:solidFill>
              <a:srgbClr val="FF33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9pPr>
            </a:lstStyle>
            <a:p>
              <a:pPr algn="l"/>
              <a:endParaRPr lang="en-US" dirty="0">
                <a:cs typeface="Arial" pitchFamily="34" charset="0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59E22E79-F6DD-4A4E-8CB0-3B1636009F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3747" y="2861593"/>
              <a:ext cx="860425" cy="739775"/>
            </a:xfrm>
            <a:prstGeom prst="rect">
              <a:avLst/>
            </a:prstGeom>
            <a:solidFill>
              <a:srgbClr val="FFCC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9pPr>
            </a:lstStyle>
            <a:p>
              <a:pPr algn="l"/>
              <a:endParaRPr lang="en-US" dirty="0">
                <a:cs typeface="Arial" pitchFamily="34" charset="0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318C1CD4-7072-4C6C-8D4D-15BFACEB20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7760" y="2861593"/>
              <a:ext cx="915987" cy="739775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9pPr>
            </a:lstStyle>
            <a:p>
              <a:pPr algn="l"/>
              <a:endParaRPr lang="en-US" dirty="0">
                <a:cs typeface="Arial" pitchFamily="34" charset="0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E1CFF2F6-3E85-45EC-99B4-68A8890FE5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3197" y="2861593"/>
              <a:ext cx="944563" cy="739775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9pPr>
            </a:lstStyle>
            <a:p>
              <a:pPr algn="l"/>
              <a:endParaRPr lang="en-US" dirty="0">
                <a:cs typeface="Arial" pitchFamily="34" charset="0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4F4CDEC-1821-4E3C-8257-BF4DC0F406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8572" y="2174205"/>
              <a:ext cx="920750" cy="687388"/>
            </a:xfrm>
            <a:prstGeom prst="rect">
              <a:avLst/>
            </a:prstGeom>
            <a:solidFill>
              <a:srgbClr val="FF33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9pPr>
            </a:lstStyle>
            <a:p>
              <a:pPr algn="l"/>
              <a:endParaRPr lang="en-US" dirty="0">
                <a:cs typeface="Arial" pitchFamily="34" charset="0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0822B387-643B-4519-BA7E-77B21525EB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3747" y="2174205"/>
              <a:ext cx="860425" cy="687388"/>
            </a:xfrm>
            <a:prstGeom prst="rect">
              <a:avLst/>
            </a:prstGeom>
            <a:solidFill>
              <a:srgbClr val="FFCC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9pPr>
            </a:lstStyle>
            <a:p>
              <a:pPr algn="l"/>
              <a:endParaRPr lang="en-US" dirty="0">
                <a:cs typeface="Arial" pitchFamily="34" charset="0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29FB33F7-7A29-4B7C-95FE-C581102F33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7760" y="2174205"/>
              <a:ext cx="915987" cy="687388"/>
            </a:xfrm>
            <a:prstGeom prst="rect">
              <a:avLst/>
            </a:prstGeom>
            <a:solidFill>
              <a:srgbClr val="FFCC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9pPr>
            </a:lstStyle>
            <a:p>
              <a:pPr algn="l"/>
              <a:endParaRPr lang="en-US" dirty="0">
                <a:cs typeface="Arial" pitchFamily="34" charset="0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16C59D84-170E-4F0F-BE22-6074D88530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3197" y="2174205"/>
              <a:ext cx="944563" cy="687388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9pPr>
            </a:lstStyle>
            <a:p>
              <a:pPr algn="l"/>
              <a:endParaRPr lang="en-US" dirty="0">
                <a:cs typeface="Arial" pitchFamily="34" charset="0"/>
              </a:endParaRPr>
            </a:p>
          </p:txBody>
        </p:sp>
        <p:sp>
          <p:nvSpPr>
            <p:cNvPr id="33" name="Line 794">
              <a:extLst>
                <a:ext uri="{FF2B5EF4-FFF2-40B4-BE49-F238E27FC236}">
                  <a16:creationId xmlns:a16="http://schemas.microsoft.com/office/drawing/2014/main" id="{EFA972BF-0B10-46A6-9EEB-C7F3BEC773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87760" y="1497930"/>
              <a:ext cx="0" cy="210343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9pPr>
            </a:lstStyle>
            <a:p>
              <a:endParaRPr lang="en-GB" dirty="0">
                <a:cs typeface="Arial" pitchFamily="34" charset="0"/>
              </a:endParaRPr>
            </a:p>
          </p:txBody>
        </p:sp>
        <p:sp>
          <p:nvSpPr>
            <p:cNvPr id="34" name="Line 795">
              <a:extLst>
                <a:ext uri="{FF2B5EF4-FFF2-40B4-BE49-F238E27FC236}">
                  <a16:creationId xmlns:a16="http://schemas.microsoft.com/office/drawing/2014/main" id="{049F401A-BA74-4923-A5F4-21907B05F9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03747" y="1497930"/>
              <a:ext cx="0" cy="346710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9pPr>
            </a:lstStyle>
            <a:p>
              <a:endParaRPr lang="en-GB" dirty="0">
                <a:cs typeface="Arial" pitchFamily="34" charset="0"/>
              </a:endParaRPr>
            </a:p>
          </p:txBody>
        </p:sp>
        <p:sp>
          <p:nvSpPr>
            <p:cNvPr id="35" name="Line 796">
              <a:extLst>
                <a:ext uri="{FF2B5EF4-FFF2-40B4-BE49-F238E27FC236}">
                  <a16:creationId xmlns:a16="http://schemas.microsoft.com/office/drawing/2014/main" id="{7DC20404-97EE-4AAC-B1D6-582864B09B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64172" y="1497930"/>
              <a:ext cx="0" cy="346710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9pPr>
            </a:lstStyle>
            <a:p>
              <a:endParaRPr lang="en-GB" dirty="0">
                <a:cs typeface="Arial" pitchFamily="34" charset="0"/>
              </a:endParaRPr>
            </a:p>
          </p:txBody>
        </p:sp>
        <p:sp>
          <p:nvSpPr>
            <p:cNvPr id="36" name="Line 797">
              <a:extLst>
                <a:ext uri="{FF2B5EF4-FFF2-40B4-BE49-F238E27FC236}">
                  <a16:creationId xmlns:a16="http://schemas.microsoft.com/office/drawing/2014/main" id="{1521AB37-AACE-41AA-A36C-184FAD207D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99322" y="1497930"/>
              <a:ext cx="0" cy="346710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9pPr>
            </a:lstStyle>
            <a:p>
              <a:endParaRPr lang="en-GB" dirty="0">
                <a:cs typeface="Arial" pitchFamily="34" charset="0"/>
              </a:endParaRPr>
            </a:p>
          </p:txBody>
        </p:sp>
        <p:sp>
          <p:nvSpPr>
            <p:cNvPr id="37" name="Line 799">
              <a:extLst>
                <a:ext uri="{FF2B5EF4-FFF2-40B4-BE49-F238E27FC236}">
                  <a16:creationId xmlns:a16="http://schemas.microsoft.com/office/drawing/2014/main" id="{4F41E355-ED70-4237-A447-D117B37C1E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43197" y="1497930"/>
              <a:ext cx="4556125" cy="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9pPr>
            </a:lstStyle>
            <a:p>
              <a:endParaRPr lang="en-GB" dirty="0">
                <a:cs typeface="Arial" pitchFamily="34" charset="0"/>
              </a:endParaRPr>
            </a:p>
          </p:txBody>
        </p:sp>
        <p:sp>
          <p:nvSpPr>
            <p:cNvPr id="38" name="Line 800">
              <a:extLst>
                <a:ext uri="{FF2B5EF4-FFF2-40B4-BE49-F238E27FC236}">
                  <a16:creationId xmlns:a16="http://schemas.microsoft.com/office/drawing/2014/main" id="{BF18A703-31AB-4F59-92EF-DF5FD5D14A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43197" y="2861593"/>
              <a:ext cx="4556125" cy="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9pPr>
            </a:lstStyle>
            <a:p>
              <a:endParaRPr lang="en-GB" dirty="0">
                <a:cs typeface="Arial" pitchFamily="34" charset="0"/>
              </a:endParaRPr>
            </a:p>
          </p:txBody>
        </p:sp>
        <p:sp>
          <p:nvSpPr>
            <p:cNvPr id="39" name="Line 801">
              <a:extLst>
                <a:ext uri="{FF2B5EF4-FFF2-40B4-BE49-F238E27FC236}">
                  <a16:creationId xmlns:a16="http://schemas.microsoft.com/office/drawing/2014/main" id="{1119B9AB-9136-474E-900A-9FAF65FF09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43197" y="4276055"/>
              <a:ext cx="944563" cy="0"/>
            </a:xfrm>
            <a:prstGeom prst="line">
              <a:avLst/>
            </a:prstGeom>
            <a:noFill/>
            <a:ln w="1111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9pPr>
            </a:lstStyle>
            <a:p>
              <a:endParaRPr lang="en-GB" dirty="0">
                <a:cs typeface="Arial" pitchFamily="34" charset="0"/>
              </a:endParaRPr>
            </a:p>
          </p:txBody>
        </p:sp>
        <p:sp>
          <p:nvSpPr>
            <p:cNvPr id="40" name="Line 806">
              <a:extLst>
                <a:ext uri="{FF2B5EF4-FFF2-40B4-BE49-F238E27FC236}">
                  <a16:creationId xmlns:a16="http://schemas.microsoft.com/office/drawing/2014/main" id="{500E0B76-B642-433A-BADC-F594459C98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87760" y="3601368"/>
              <a:ext cx="3611562" cy="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9pPr>
            </a:lstStyle>
            <a:p>
              <a:endParaRPr lang="en-GB" dirty="0">
                <a:cs typeface="Arial" pitchFamily="34" charset="0"/>
              </a:endParaRPr>
            </a:p>
          </p:txBody>
        </p:sp>
        <p:sp>
          <p:nvSpPr>
            <p:cNvPr id="41" name="Line 807">
              <a:extLst>
                <a:ext uri="{FF2B5EF4-FFF2-40B4-BE49-F238E27FC236}">
                  <a16:creationId xmlns:a16="http://schemas.microsoft.com/office/drawing/2014/main" id="{16EFBCDE-6983-4369-9A2C-DB99AE0A31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43197" y="3601368"/>
              <a:ext cx="944563" cy="0"/>
            </a:xfrm>
            <a:prstGeom prst="line">
              <a:avLst/>
            </a:prstGeom>
            <a:noFill/>
            <a:ln w="1111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9pPr>
            </a:lstStyle>
            <a:p>
              <a:endParaRPr lang="en-GB" dirty="0">
                <a:cs typeface="Arial" pitchFamily="34" charset="0"/>
              </a:endParaRPr>
            </a:p>
          </p:txBody>
        </p:sp>
        <p:sp>
          <p:nvSpPr>
            <p:cNvPr id="42" name="Line 808">
              <a:extLst>
                <a:ext uri="{FF2B5EF4-FFF2-40B4-BE49-F238E27FC236}">
                  <a16:creationId xmlns:a16="http://schemas.microsoft.com/office/drawing/2014/main" id="{48B85674-6292-4ADF-A904-EFAF3AA7B7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87760" y="4276055"/>
              <a:ext cx="3611562" cy="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9pPr>
            </a:lstStyle>
            <a:p>
              <a:endParaRPr lang="en-GB" dirty="0">
                <a:cs typeface="Arial" pitchFamily="34" charset="0"/>
              </a:endParaRPr>
            </a:p>
          </p:txBody>
        </p:sp>
        <p:sp>
          <p:nvSpPr>
            <p:cNvPr id="43" name="Line 810">
              <a:extLst>
                <a:ext uri="{FF2B5EF4-FFF2-40B4-BE49-F238E27FC236}">
                  <a16:creationId xmlns:a16="http://schemas.microsoft.com/office/drawing/2014/main" id="{B9B3F6E3-CDDC-40D7-92E2-F23FDAAE24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87760" y="3601368"/>
              <a:ext cx="0" cy="1363662"/>
            </a:xfrm>
            <a:prstGeom prst="line">
              <a:avLst/>
            </a:prstGeom>
            <a:noFill/>
            <a:ln w="1111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9pPr>
            </a:lstStyle>
            <a:p>
              <a:endParaRPr lang="en-GB" dirty="0">
                <a:cs typeface="Arial" pitchFamily="34" charset="0"/>
              </a:endParaRPr>
            </a:p>
          </p:txBody>
        </p:sp>
        <p:sp>
          <p:nvSpPr>
            <p:cNvPr id="44" name="Line 814">
              <a:extLst>
                <a:ext uri="{FF2B5EF4-FFF2-40B4-BE49-F238E27FC236}">
                  <a16:creationId xmlns:a16="http://schemas.microsoft.com/office/drawing/2014/main" id="{94D04A55-91FB-47D4-8AB2-002CED70D4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43197" y="2174205"/>
              <a:ext cx="4556125" cy="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9pPr>
            </a:lstStyle>
            <a:p>
              <a:endParaRPr lang="en-GB" dirty="0">
                <a:cs typeface="Arial" pitchFamily="34" charset="0"/>
              </a:endParaRPr>
            </a:p>
          </p:txBody>
        </p:sp>
        <p:sp>
          <p:nvSpPr>
            <p:cNvPr id="45" name="Line 815">
              <a:extLst>
                <a:ext uri="{FF2B5EF4-FFF2-40B4-BE49-F238E27FC236}">
                  <a16:creationId xmlns:a16="http://schemas.microsoft.com/office/drawing/2014/main" id="{4918765E-5DCA-423A-852B-7CC594B6AA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78572" y="1497930"/>
              <a:ext cx="0" cy="346710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9pPr>
            </a:lstStyle>
            <a:p>
              <a:endParaRPr lang="en-GB" dirty="0">
                <a:cs typeface="Arial" pitchFamily="34" charset="0"/>
              </a:endParaRP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95684579-E135-42D4-B193-395244D131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8572" y="2861593"/>
              <a:ext cx="920750" cy="739775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9pPr>
            </a:lstStyle>
            <a:p>
              <a:endParaRPr lang="en-US" dirty="0">
                <a:cs typeface="Arial" pitchFamily="34" charset="0"/>
              </a:endParaRP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8A6F7317-8D8B-4710-B7FF-825F7816A8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64172" y="4276055"/>
              <a:ext cx="914400" cy="688975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9pPr>
            </a:lstStyle>
            <a:p>
              <a:pPr algn="l"/>
              <a:endParaRPr lang="en-US" dirty="0">
                <a:cs typeface="Arial" pitchFamily="34" charset="0"/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6B394EA2-2415-40B0-AAEF-B3E37B97B7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64172" y="3601368"/>
              <a:ext cx="914400" cy="674687"/>
            </a:xfrm>
            <a:prstGeom prst="rect">
              <a:avLst/>
            </a:prstGeom>
            <a:solidFill>
              <a:srgbClr val="FFCC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9pPr>
            </a:lstStyle>
            <a:p>
              <a:endParaRPr lang="en-US" dirty="0">
                <a:cs typeface="Arial" pitchFamily="34" charset="0"/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604368DF-EFFF-4831-B1B3-9032646178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64172" y="2861593"/>
              <a:ext cx="914400" cy="739775"/>
            </a:xfrm>
            <a:prstGeom prst="rect">
              <a:avLst/>
            </a:prstGeom>
            <a:solidFill>
              <a:srgbClr val="FFCC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9pPr>
            </a:lstStyle>
            <a:p>
              <a:pPr algn="l"/>
              <a:endParaRPr lang="en-US" dirty="0">
                <a:cs typeface="Arial" pitchFamily="34" charset="0"/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67620739-B683-44A5-B3F9-D983262BE9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64172" y="2174205"/>
              <a:ext cx="914400" cy="687388"/>
            </a:xfrm>
            <a:prstGeom prst="rect">
              <a:avLst/>
            </a:prstGeom>
            <a:solidFill>
              <a:srgbClr val="FFCC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9pPr>
            </a:lstStyle>
            <a:p>
              <a:endParaRPr lang="en-US" dirty="0">
                <a:cs typeface="Arial" pitchFamily="34" charset="0"/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30754E79-6D3F-41E8-AD00-A1E78D399D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64172" y="1497930"/>
              <a:ext cx="914400" cy="676275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9pPr>
            </a:lstStyle>
            <a:p>
              <a:pPr algn="l"/>
              <a:endParaRPr lang="en-US" dirty="0">
                <a:cs typeface="Arial" pitchFamily="34" charset="0"/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6597E8F4-14A7-4AE9-BC69-BD8594971F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8572" y="1497930"/>
              <a:ext cx="920750" cy="676275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9pPr>
            </a:lstStyle>
            <a:p>
              <a:pPr algn="l"/>
              <a:endParaRPr lang="en-US" dirty="0">
                <a:cs typeface="Arial" pitchFamily="34" charset="0"/>
              </a:endParaRP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55C347E3-C3D2-4B21-8FFA-42CD66A675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3747" y="1497930"/>
              <a:ext cx="860425" cy="676275"/>
            </a:xfrm>
            <a:prstGeom prst="rect">
              <a:avLst/>
            </a:prstGeom>
            <a:solidFill>
              <a:srgbClr val="FFCC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9pPr>
            </a:lstStyle>
            <a:p>
              <a:endParaRPr lang="en-US" dirty="0">
                <a:cs typeface="Arial" pitchFamily="34" charset="0"/>
              </a:endParaRP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0A952030-B58C-420C-9394-8BE1B61F64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7760" y="1497930"/>
              <a:ext cx="915987" cy="676275"/>
            </a:xfrm>
            <a:prstGeom prst="rect">
              <a:avLst/>
            </a:prstGeom>
            <a:solidFill>
              <a:srgbClr val="FFCC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9pPr>
            </a:lstStyle>
            <a:p>
              <a:pPr algn="l"/>
              <a:endParaRPr lang="en-US" dirty="0">
                <a:cs typeface="Arial" pitchFamily="34" charset="0"/>
              </a:endParaRP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B3A0EF65-8CC8-4792-BD00-98B6807A6D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3197" y="1497930"/>
              <a:ext cx="944563" cy="676275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9pPr>
            </a:lstStyle>
            <a:p>
              <a:endParaRPr lang="en-US" dirty="0">
                <a:cs typeface="Arial" pitchFamily="34" charset="0"/>
              </a:endParaRP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016F9428-0ACC-4DDC-90C3-ABCF33249D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8572" y="4276055"/>
              <a:ext cx="920750" cy="688975"/>
            </a:xfrm>
            <a:prstGeom prst="rect">
              <a:avLst/>
            </a:prstGeom>
            <a:solidFill>
              <a:srgbClr val="FFCC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9pPr>
            </a:lstStyle>
            <a:p>
              <a:endParaRPr lang="en-US" dirty="0">
                <a:cs typeface="Arial" pitchFamily="34" charset="0"/>
              </a:endParaRP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9A6A4A54-CE92-448A-A411-11A1D489FC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3747" y="4276055"/>
              <a:ext cx="860425" cy="688975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9pPr>
            </a:lstStyle>
            <a:p>
              <a:endParaRPr lang="en-US" dirty="0">
                <a:cs typeface="Arial" pitchFamily="34" charset="0"/>
              </a:endParaRP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7B25222E-9E2B-471F-9B88-427D79DDDD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7760" y="4276055"/>
              <a:ext cx="915987" cy="688975"/>
            </a:xfrm>
            <a:prstGeom prst="rect">
              <a:avLst/>
            </a:prstGeom>
            <a:solidFill>
              <a:srgbClr val="99CC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9pPr>
            </a:lstStyle>
            <a:p>
              <a:pPr algn="l"/>
              <a:endParaRPr lang="en-US" dirty="0">
                <a:cs typeface="Arial" pitchFamily="34" charset="0"/>
              </a:endParaRP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B01DA3B6-BA87-4898-B079-C580668020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3197" y="4276055"/>
              <a:ext cx="944563" cy="688975"/>
            </a:xfrm>
            <a:prstGeom prst="rect">
              <a:avLst/>
            </a:prstGeom>
            <a:solidFill>
              <a:srgbClr val="99CC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9pPr>
            </a:lstStyle>
            <a:p>
              <a:pPr algn="l"/>
              <a:endParaRPr lang="en-US" dirty="0">
                <a:cs typeface="Arial" pitchFamily="34" charset="0"/>
              </a:endParaRP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2A29E819-4585-48DC-A5DA-1BF7683E4A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8572" y="3601368"/>
              <a:ext cx="920750" cy="674687"/>
            </a:xfrm>
            <a:prstGeom prst="rect">
              <a:avLst/>
            </a:prstGeom>
            <a:solidFill>
              <a:srgbClr val="FFCC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9pPr>
            </a:lstStyle>
            <a:p>
              <a:pPr algn="l"/>
              <a:endParaRPr lang="en-US" dirty="0">
                <a:cs typeface="Arial" pitchFamily="34" charset="0"/>
              </a:endParaRP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8512516D-3BC0-4D30-88F4-99CB1EFCE8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3747" y="3601368"/>
              <a:ext cx="860425" cy="674687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9pPr>
            </a:lstStyle>
            <a:p>
              <a:pPr algn="l"/>
              <a:endParaRPr lang="en-US" dirty="0">
                <a:cs typeface="Arial" pitchFamily="34" charset="0"/>
              </a:endParaRP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89E6EDEB-0F62-40DA-95D6-5D39D398B3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7760" y="3601368"/>
              <a:ext cx="915987" cy="674687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9pPr>
            </a:lstStyle>
            <a:p>
              <a:endParaRPr lang="en-US" dirty="0">
                <a:cs typeface="Arial" pitchFamily="34" charset="0"/>
              </a:endParaRP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B00F71BC-24AA-4EA3-9CC7-B725D20163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3197" y="3601368"/>
              <a:ext cx="944563" cy="674687"/>
            </a:xfrm>
            <a:prstGeom prst="rect">
              <a:avLst/>
            </a:prstGeom>
            <a:solidFill>
              <a:srgbClr val="99CC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9pPr>
            </a:lstStyle>
            <a:p>
              <a:pPr algn="l"/>
              <a:endParaRPr lang="en-US" dirty="0">
                <a:cs typeface="Arial" pitchFamily="34" charset="0"/>
              </a:endParaRP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301E3A1B-DE41-40DD-A931-E6411E346E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3747" y="2861593"/>
              <a:ext cx="860425" cy="739775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9pPr>
            </a:lstStyle>
            <a:p>
              <a:endParaRPr lang="en-US" dirty="0">
                <a:cs typeface="Arial" pitchFamily="34" charset="0"/>
              </a:endParaRP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A5CB0453-A346-4932-A8B2-F831942DC7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7760" y="2861593"/>
              <a:ext cx="915987" cy="739775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9pPr>
            </a:lstStyle>
            <a:p>
              <a:pPr algn="l"/>
              <a:endParaRPr lang="en-US" dirty="0">
                <a:cs typeface="Arial" pitchFamily="34" charset="0"/>
              </a:endParaRP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D49B9AF6-EDE3-4A68-92B7-4CA64AED98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3197" y="2861593"/>
              <a:ext cx="944563" cy="739775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9pPr>
            </a:lstStyle>
            <a:p>
              <a:endParaRPr lang="en-US" dirty="0">
                <a:cs typeface="Arial" pitchFamily="34" charset="0"/>
              </a:endParaRP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AE2CC5A4-46E7-49A6-BB90-E9FC51CCF0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8572" y="2174205"/>
              <a:ext cx="920750" cy="687388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9pPr>
            </a:lstStyle>
            <a:p>
              <a:pPr algn="l"/>
              <a:endParaRPr lang="en-US" dirty="0">
                <a:cs typeface="Arial" pitchFamily="34" charset="0"/>
              </a:endParaRP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D6B8CFB4-F144-49F3-8097-FC8686C7E2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3747" y="2174205"/>
              <a:ext cx="860425" cy="687388"/>
            </a:xfrm>
            <a:prstGeom prst="rect">
              <a:avLst/>
            </a:prstGeom>
            <a:solidFill>
              <a:srgbClr val="FFCC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9pPr>
            </a:lstStyle>
            <a:p>
              <a:pPr algn="l"/>
              <a:endParaRPr lang="en-US" dirty="0">
                <a:cs typeface="Arial" pitchFamily="34" charset="0"/>
              </a:endParaRP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2116C21B-E9F1-47C6-8F9B-32525509A0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7760" y="2174205"/>
              <a:ext cx="915987" cy="687388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9pPr>
            </a:lstStyle>
            <a:p>
              <a:endParaRPr lang="en-US" dirty="0">
                <a:cs typeface="Arial" pitchFamily="34" charset="0"/>
              </a:endParaRPr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C3B68506-39AE-4431-BC92-1F087C4B67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3197" y="2174205"/>
              <a:ext cx="944563" cy="687388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9pPr>
            </a:lstStyle>
            <a:p>
              <a:pPr algn="l"/>
              <a:endParaRPr lang="en-US" dirty="0">
                <a:cs typeface="Arial" pitchFamily="34" charset="0"/>
              </a:endParaRPr>
            </a:p>
          </p:txBody>
        </p:sp>
        <p:sp>
          <p:nvSpPr>
            <p:cNvPr id="71" name="Line 872">
              <a:extLst>
                <a:ext uri="{FF2B5EF4-FFF2-40B4-BE49-F238E27FC236}">
                  <a16:creationId xmlns:a16="http://schemas.microsoft.com/office/drawing/2014/main" id="{64CA7D54-44BE-4F8F-A1E9-C75C36BCED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87760" y="1497930"/>
              <a:ext cx="0" cy="210343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9pPr>
            </a:lstStyle>
            <a:p>
              <a:endParaRPr lang="en-GB" dirty="0">
                <a:cs typeface="Arial" pitchFamily="34" charset="0"/>
              </a:endParaRPr>
            </a:p>
          </p:txBody>
        </p:sp>
        <p:sp>
          <p:nvSpPr>
            <p:cNvPr id="72" name="Line 873">
              <a:extLst>
                <a:ext uri="{FF2B5EF4-FFF2-40B4-BE49-F238E27FC236}">
                  <a16:creationId xmlns:a16="http://schemas.microsoft.com/office/drawing/2014/main" id="{CF3DBE8E-58DE-4804-B5F4-FC7FCF7938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03747" y="1497930"/>
              <a:ext cx="0" cy="346710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9pPr>
            </a:lstStyle>
            <a:p>
              <a:endParaRPr lang="en-GB" dirty="0">
                <a:cs typeface="Arial" pitchFamily="34" charset="0"/>
              </a:endParaRPr>
            </a:p>
          </p:txBody>
        </p:sp>
        <p:sp>
          <p:nvSpPr>
            <p:cNvPr id="73" name="Line 874">
              <a:extLst>
                <a:ext uri="{FF2B5EF4-FFF2-40B4-BE49-F238E27FC236}">
                  <a16:creationId xmlns:a16="http://schemas.microsoft.com/office/drawing/2014/main" id="{7828F459-4FDE-43F2-B49D-4FE1CB0AB7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64172" y="1497930"/>
              <a:ext cx="0" cy="346710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9pPr>
            </a:lstStyle>
            <a:p>
              <a:endParaRPr lang="en-GB" dirty="0">
                <a:cs typeface="Arial" pitchFamily="34" charset="0"/>
              </a:endParaRPr>
            </a:p>
          </p:txBody>
        </p:sp>
        <p:sp>
          <p:nvSpPr>
            <p:cNvPr id="74" name="Line 875">
              <a:extLst>
                <a:ext uri="{FF2B5EF4-FFF2-40B4-BE49-F238E27FC236}">
                  <a16:creationId xmlns:a16="http://schemas.microsoft.com/office/drawing/2014/main" id="{80445F9C-3840-4001-BFF2-4E676E710D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99322" y="1497930"/>
              <a:ext cx="0" cy="346710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9pPr>
            </a:lstStyle>
            <a:p>
              <a:endParaRPr lang="en-GB" dirty="0">
                <a:cs typeface="Arial" pitchFamily="34" charset="0"/>
              </a:endParaRPr>
            </a:p>
          </p:txBody>
        </p:sp>
        <p:sp>
          <p:nvSpPr>
            <p:cNvPr id="75" name="Line 877">
              <a:extLst>
                <a:ext uri="{FF2B5EF4-FFF2-40B4-BE49-F238E27FC236}">
                  <a16:creationId xmlns:a16="http://schemas.microsoft.com/office/drawing/2014/main" id="{CF6DB45D-DB70-44B1-BA42-600EF5A875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43197" y="1497930"/>
              <a:ext cx="4556125" cy="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9pPr>
            </a:lstStyle>
            <a:p>
              <a:endParaRPr lang="en-GB" dirty="0">
                <a:cs typeface="Arial" pitchFamily="34" charset="0"/>
              </a:endParaRPr>
            </a:p>
          </p:txBody>
        </p:sp>
        <p:sp>
          <p:nvSpPr>
            <p:cNvPr id="76" name="Line 878">
              <a:extLst>
                <a:ext uri="{FF2B5EF4-FFF2-40B4-BE49-F238E27FC236}">
                  <a16:creationId xmlns:a16="http://schemas.microsoft.com/office/drawing/2014/main" id="{5E955703-5A71-469D-AFD5-72A983BFA0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43197" y="2861593"/>
              <a:ext cx="4556125" cy="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9pPr>
            </a:lstStyle>
            <a:p>
              <a:endParaRPr lang="en-GB" dirty="0">
                <a:cs typeface="Arial" pitchFamily="34" charset="0"/>
              </a:endParaRPr>
            </a:p>
          </p:txBody>
        </p:sp>
        <p:sp>
          <p:nvSpPr>
            <p:cNvPr id="77" name="Line 879">
              <a:extLst>
                <a:ext uri="{FF2B5EF4-FFF2-40B4-BE49-F238E27FC236}">
                  <a16:creationId xmlns:a16="http://schemas.microsoft.com/office/drawing/2014/main" id="{152CB6EC-6FD1-4D37-9443-F3BCED80A2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43197" y="4276055"/>
              <a:ext cx="944563" cy="0"/>
            </a:xfrm>
            <a:prstGeom prst="line">
              <a:avLst/>
            </a:prstGeom>
            <a:noFill/>
            <a:ln w="1111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9pPr>
            </a:lstStyle>
            <a:p>
              <a:endParaRPr lang="en-GB" dirty="0">
                <a:cs typeface="Arial" pitchFamily="34" charset="0"/>
              </a:endParaRPr>
            </a:p>
          </p:txBody>
        </p:sp>
        <p:sp>
          <p:nvSpPr>
            <p:cNvPr id="78" name="Line 884">
              <a:extLst>
                <a:ext uri="{FF2B5EF4-FFF2-40B4-BE49-F238E27FC236}">
                  <a16:creationId xmlns:a16="http://schemas.microsoft.com/office/drawing/2014/main" id="{81AAE50D-5344-428B-ACCC-278C703DEF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87760" y="3601368"/>
              <a:ext cx="3611562" cy="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9pPr>
            </a:lstStyle>
            <a:p>
              <a:endParaRPr lang="en-GB" dirty="0">
                <a:cs typeface="Arial" pitchFamily="34" charset="0"/>
              </a:endParaRPr>
            </a:p>
          </p:txBody>
        </p:sp>
        <p:sp>
          <p:nvSpPr>
            <p:cNvPr id="79" name="Line 885">
              <a:extLst>
                <a:ext uri="{FF2B5EF4-FFF2-40B4-BE49-F238E27FC236}">
                  <a16:creationId xmlns:a16="http://schemas.microsoft.com/office/drawing/2014/main" id="{E5FAA707-57B9-4013-9990-529AC27123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43197" y="3601368"/>
              <a:ext cx="944563" cy="0"/>
            </a:xfrm>
            <a:prstGeom prst="line">
              <a:avLst/>
            </a:prstGeom>
            <a:noFill/>
            <a:ln w="1111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9pPr>
            </a:lstStyle>
            <a:p>
              <a:endParaRPr lang="en-GB" dirty="0">
                <a:cs typeface="Arial" pitchFamily="34" charset="0"/>
              </a:endParaRPr>
            </a:p>
          </p:txBody>
        </p:sp>
        <p:sp>
          <p:nvSpPr>
            <p:cNvPr id="80" name="Line 886">
              <a:extLst>
                <a:ext uri="{FF2B5EF4-FFF2-40B4-BE49-F238E27FC236}">
                  <a16:creationId xmlns:a16="http://schemas.microsoft.com/office/drawing/2014/main" id="{A9FAB78B-8130-4C57-8305-0DCB1D5B94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87760" y="4276055"/>
              <a:ext cx="3611562" cy="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9pPr>
            </a:lstStyle>
            <a:p>
              <a:endParaRPr lang="en-GB" dirty="0">
                <a:cs typeface="Arial" pitchFamily="34" charset="0"/>
              </a:endParaRPr>
            </a:p>
          </p:txBody>
        </p:sp>
        <p:sp>
          <p:nvSpPr>
            <p:cNvPr id="81" name="Line 888">
              <a:extLst>
                <a:ext uri="{FF2B5EF4-FFF2-40B4-BE49-F238E27FC236}">
                  <a16:creationId xmlns:a16="http://schemas.microsoft.com/office/drawing/2014/main" id="{5C8824C6-3BFC-4A03-AAEE-F85425E405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87760" y="3601368"/>
              <a:ext cx="0" cy="1363662"/>
            </a:xfrm>
            <a:prstGeom prst="line">
              <a:avLst/>
            </a:prstGeom>
            <a:noFill/>
            <a:ln w="1111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9pPr>
            </a:lstStyle>
            <a:p>
              <a:endParaRPr lang="en-GB" dirty="0">
                <a:cs typeface="Arial" pitchFamily="34" charset="0"/>
              </a:endParaRPr>
            </a:p>
          </p:txBody>
        </p:sp>
        <p:sp>
          <p:nvSpPr>
            <p:cNvPr id="82" name="Line 892">
              <a:extLst>
                <a:ext uri="{FF2B5EF4-FFF2-40B4-BE49-F238E27FC236}">
                  <a16:creationId xmlns:a16="http://schemas.microsoft.com/office/drawing/2014/main" id="{3E774FD3-DDE6-4E3E-8C9A-1D4269FEBD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43197" y="2174205"/>
              <a:ext cx="4556125" cy="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9pPr>
            </a:lstStyle>
            <a:p>
              <a:endParaRPr lang="en-GB" dirty="0">
                <a:cs typeface="Arial" pitchFamily="34" charset="0"/>
              </a:endParaRPr>
            </a:p>
          </p:txBody>
        </p:sp>
        <p:sp>
          <p:nvSpPr>
            <p:cNvPr id="83" name="Line 893">
              <a:extLst>
                <a:ext uri="{FF2B5EF4-FFF2-40B4-BE49-F238E27FC236}">
                  <a16:creationId xmlns:a16="http://schemas.microsoft.com/office/drawing/2014/main" id="{9768FADB-B19A-4FED-81AB-E5F5515EE0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78572" y="1497930"/>
              <a:ext cx="0" cy="346710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9pPr>
            </a:lstStyle>
            <a:p>
              <a:endParaRPr lang="en-GB" dirty="0">
                <a:cs typeface="Arial" pitchFamily="34" charset="0"/>
              </a:endParaRPr>
            </a:p>
          </p:txBody>
        </p:sp>
        <p:sp>
          <p:nvSpPr>
            <p:cNvPr id="84" name="Text Box 905">
              <a:extLst>
                <a:ext uri="{FF2B5EF4-FFF2-40B4-BE49-F238E27FC236}">
                  <a16:creationId xmlns:a16="http://schemas.microsoft.com/office/drawing/2014/main" id="{76AF2C9D-D47B-4582-9B2C-21CADFDBD2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8285" y="4984769"/>
              <a:ext cx="722312" cy="138499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>
              <a:defPPr>
                <a:defRPr lang="en-GB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dirty="0">
                  <a:cs typeface="Arial" pitchFamily="34" charset="0"/>
                </a:rPr>
                <a:t>Insignificant</a:t>
              </a:r>
            </a:p>
          </p:txBody>
        </p:sp>
        <p:sp>
          <p:nvSpPr>
            <p:cNvPr id="85" name="Text Box 906">
              <a:extLst>
                <a:ext uri="{FF2B5EF4-FFF2-40B4-BE49-F238E27FC236}">
                  <a16:creationId xmlns:a16="http://schemas.microsoft.com/office/drawing/2014/main" id="{5F219C7F-D63A-492C-AE33-3ABDC2DFE9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57622" y="4984769"/>
              <a:ext cx="534988" cy="138499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>
              <a:defPPr>
                <a:defRPr lang="en-GB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dirty="0">
                  <a:cs typeface="Arial" pitchFamily="34" charset="0"/>
                </a:rPr>
                <a:t>Minor</a:t>
              </a:r>
            </a:p>
          </p:txBody>
        </p:sp>
        <p:sp>
          <p:nvSpPr>
            <p:cNvPr id="86" name="Text Box 908">
              <a:extLst>
                <a:ext uri="{FF2B5EF4-FFF2-40B4-BE49-F238E27FC236}">
                  <a16:creationId xmlns:a16="http://schemas.microsoft.com/office/drawing/2014/main" id="{94A6B8CC-8632-4AFD-99F2-71600A051B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24410" y="4984769"/>
              <a:ext cx="534987" cy="138499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>
              <a:defPPr>
                <a:defRPr lang="en-GB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dirty="0">
                  <a:cs typeface="Arial" pitchFamily="34" charset="0"/>
                </a:rPr>
                <a:t>Moderate</a:t>
              </a:r>
            </a:p>
          </p:txBody>
        </p:sp>
        <p:sp>
          <p:nvSpPr>
            <p:cNvPr id="87" name="Text Box 910">
              <a:extLst>
                <a:ext uri="{FF2B5EF4-FFF2-40B4-BE49-F238E27FC236}">
                  <a16:creationId xmlns:a16="http://schemas.microsoft.com/office/drawing/2014/main" id="{9529F735-D8D7-4970-BAD6-711EEB3081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6796" y="4984769"/>
              <a:ext cx="611187" cy="138499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>
              <a:defPPr>
                <a:defRPr lang="en-GB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dirty="0">
                  <a:cs typeface="Arial" pitchFamily="34" charset="0"/>
                </a:rPr>
                <a:t>Major</a:t>
              </a:r>
            </a:p>
          </p:txBody>
        </p:sp>
        <p:sp>
          <p:nvSpPr>
            <p:cNvPr id="88" name="Text Box 911">
              <a:extLst>
                <a:ext uri="{FF2B5EF4-FFF2-40B4-BE49-F238E27FC236}">
                  <a16:creationId xmlns:a16="http://schemas.microsoft.com/office/drawing/2014/main" id="{C1C97835-4812-4543-BEB3-EBDC38F74A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-1191608" y="3195380"/>
              <a:ext cx="3441700" cy="142051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>
              <a:defPPr>
                <a:defRPr lang="en-GB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200" b="1" dirty="0">
                  <a:cs typeface="Arial" pitchFamily="34" charset="0"/>
                </a:rPr>
                <a:t>Likelihood</a:t>
              </a:r>
            </a:p>
          </p:txBody>
        </p:sp>
        <p:sp>
          <p:nvSpPr>
            <p:cNvPr id="89" name="Text Box 912">
              <a:extLst>
                <a:ext uri="{FF2B5EF4-FFF2-40B4-BE49-F238E27FC236}">
                  <a16:creationId xmlns:a16="http://schemas.microsoft.com/office/drawing/2014/main" id="{453E30CD-62F8-49C5-B1C3-01F2CD9CE5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68635" y="5177832"/>
              <a:ext cx="4043362" cy="142051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>
              <a:defPPr>
                <a:defRPr lang="en-GB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200" b="1" dirty="0">
                  <a:cs typeface="Arial" pitchFamily="34" charset="0"/>
                </a:rPr>
                <a:t>Impact</a:t>
              </a:r>
            </a:p>
          </p:txBody>
        </p:sp>
        <p:sp>
          <p:nvSpPr>
            <p:cNvPr id="90" name="Text Box 914">
              <a:extLst>
                <a:ext uri="{FF2B5EF4-FFF2-40B4-BE49-F238E27FC236}">
                  <a16:creationId xmlns:a16="http://schemas.microsoft.com/office/drawing/2014/main" id="{1FF0E238-CDC0-4022-AA4E-FB7B1FF8EA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502666" y="4547324"/>
              <a:ext cx="611188" cy="138499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>
              <a:defPPr>
                <a:defRPr lang="en-GB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dirty="0">
                  <a:cs typeface="Arial" pitchFamily="34" charset="0"/>
                </a:rPr>
                <a:t>Rare</a:t>
              </a:r>
            </a:p>
          </p:txBody>
        </p:sp>
        <p:sp>
          <p:nvSpPr>
            <p:cNvPr id="91" name="Text Box 915">
              <a:extLst>
                <a:ext uri="{FF2B5EF4-FFF2-40B4-BE49-F238E27FC236}">
                  <a16:creationId xmlns:a16="http://schemas.microsoft.com/office/drawing/2014/main" id="{2F0E262E-D3E3-4D6D-A920-6F6B333468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549497" y="3911531"/>
              <a:ext cx="454025" cy="138499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>
              <a:defPPr>
                <a:defRPr lang="en-GB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dirty="0">
                  <a:cs typeface="Arial" pitchFamily="34" charset="0"/>
                </a:rPr>
                <a:t>Unlikely</a:t>
              </a:r>
            </a:p>
          </p:txBody>
        </p:sp>
        <p:sp>
          <p:nvSpPr>
            <p:cNvPr id="92" name="Text Box 916">
              <a:extLst>
                <a:ext uri="{FF2B5EF4-FFF2-40B4-BE49-F238E27FC236}">
                  <a16:creationId xmlns:a16="http://schemas.microsoft.com/office/drawing/2014/main" id="{F6161489-03FB-4505-8650-42D84B6103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516953" y="3164611"/>
              <a:ext cx="519114" cy="138499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>
              <a:defPPr>
                <a:defRPr lang="en-GB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dirty="0">
                  <a:cs typeface="Arial" pitchFamily="34" charset="0"/>
                </a:rPr>
                <a:t>Possible</a:t>
              </a:r>
            </a:p>
          </p:txBody>
        </p:sp>
        <p:sp>
          <p:nvSpPr>
            <p:cNvPr id="93" name="Text Box 917">
              <a:extLst>
                <a:ext uri="{FF2B5EF4-FFF2-40B4-BE49-F238E27FC236}">
                  <a16:creationId xmlns:a16="http://schemas.microsoft.com/office/drawing/2014/main" id="{AFD763BD-8EF4-4379-A7B0-94D74793B0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485204" y="2478812"/>
              <a:ext cx="585787" cy="138499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>
              <a:defPPr>
                <a:defRPr lang="en-GB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dirty="0">
                  <a:cs typeface="Arial" pitchFamily="34" charset="0"/>
                </a:rPr>
                <a:t>Likely</a:t>
              </a:r>
            </a:p>
          </p:txBody>
        </p:sp>
        <p:sp>
          <p:nvSpPr>
            <p:cNvPr id="94" name="Text Box 918">
              <a:extLst>
                <a:ext uri="{FF2B5EF4-FFF2-40B4-BE49-F238E27FC236}">
                  <a16:creationId xmlns:a16="http://schemas.microsoft.com/office/drawing/2014/main" id="{5C6A5C41-C725-4EA8-80AC-7DA82C1E88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518542" y="1728524"/>
              <a:ext cx="519112" cy="276999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>
              <a:defPPr>
                <a:defRPr lang="en-GB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dirty="0">
                  <a:cs typeface="Arial" pitchFamily="34" charset="0"/>
                </a:rPr>
                <a:t>Almost Certain</a:t>
              </a:r>
            </a:p>
          </p:txBody>
        </p:sp>
        <p:sp>
          <p:nvSpPr>
            <p:cNvPr id="114" name="Text Box 910">
              <a:extLst>
                <a:ext uri="{FF2B5EF4-FFF2-40B4-BE49-F238E27FC236}">
                  <a16:creationId xmlns:a16="http://schemas.microsoft.com/office/drawing/2014/main" id="{9323801E-F9B6-4B34-86D9-3C47706648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52900" y="4984769"/>
              <a:ext cx="611187" cy="138499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>
              <a:defPPr>
                <a:defRPr lang="en-GB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900" kern="1200">
                  <a:solidFill>
                    <a:schemeClr val="tx1"/>
                  </a:solidFill>
                  <a:latin typeface="Univers 45 Light" pitchFamily="2" charset="0"/>
                  <a:ea typeface="MS PGothic" pitchFamily="34" charset="-128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dirty="0">
                  <a:cs typeface="Arial" pitchFamily="34" charset="0"/>
                </a:rPr>
                <a:t>Severe</a:t>
              </a:r>
            </a:p>
          </p:txBody>
        </p:sp>
      </p:grpSp>
      <p:sp>
        <p:nvSpPr>
          <p:cNvPr id="3" name="Oval 2">
            <a:extLst>
              <a:ext uri="{FF2B5EF4-FFF2-40B4-BE49-F238E27FC236}">
                <a16:creationId xmlns:a16="http://schemas.microsoft.com/office/drawing/2014/main" id="{7FDD9BE1-B315-4DC5-9FED-CFF0C9B451BC}"/>
              </a:ext>
            </a:extLst>
          </p:cNvPr>
          <p:cNvSpPr/>
          <p:nvPr/>
        </p:nvSpPr>
        <p:spPr>
          <a:xfrm>
            <a:off x="6050242" y="1674944"/>
            <a:ext cx="206896" cy="206896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1200" b="1" dirty="0">
                <a:solidFill>
                  <a:schemeClr val="tx1"/>
                </a:solidFill>
              </a:rPr>
              <a:t>1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1C09CD0-5FC8-4E30-A81A-1B8D586A68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9236361"/>
              </p:ext>
            </p:extLst>
          </p:nvPr>
        </p:nvGraphicFramePr>
        <p:xfrm>
          <a:off x="7208821" y="1348319"/>
          <a:ext cx="1850675" cy="3938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3276">
                  <a:extLst>
                    <a:ext uri="{9D8B030D-6E8A-4147-A177-3AD203B41FA5}">
                      <a16:colId xmlns:a16="http://schemas.microsoft.com/office/drawing/2014/main" val="1593224954"/>
                    </a:ext>
                  </a:extLst>
                </a:gridCol>
                <a:gridCol w="1377399">
                  <a:extLst>
                    <a:ext uri="{9D8B030D-6E8A-4147-A177-3AD203B41FA5}">
                      <a16:colId xmlns:a16="http://schemas.microsoft.com/office/drawing/2014/main" val="912736403"/>
                    </a:ext>
                  </a:extLst>
                </a:gridCol>
              </a:tblGrid>
              <a:tr h="328234">
                <a:tc>
                  <a:txBody>
                    <a:bodyPr/>
                    <a:lstStyle/>
                    <a:p>
                      <a:r>
                        <a:rPr lang="en-NZ" sz="1200" dirty="0"/>
                        <a:t>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1200" dirty="0"/>
                        <a:t>Risk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9887466"/>
                  </a:ext>
                </a:extLst>
              </a:tr>
              <a:tr h="328234">
                <a:tc>
                  <a:txBody>
                    <a:bodyPr/>
                    <a:lstStyle/>
                    <a:p>
                      <a:pPr algn="ctr"/>
                      <a:r>
                        <a:rPr lang="en-NZ" sz="12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9184871"/>
                  </a:ext>
                </a:extLst>
              </a:tr>
              <a:tr h="328234">
                <a:tc>
                  <a:txBody>
                    <a:bodyPr/>
                    <a:lstStyle/>
                    <a:p>
                      <a:pPr algn="ctr"/>
                      <a:r>
                        <a:rPr lang="en-NZ" sz="1200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5243217"/>
                  </a:ext>
                </a:extLst>
              </a:tr>
              <a:tr h="328234">
                <a:tc>
                  <a:txBody>
                    <a:bodyPr/>
                    <a:lstStyle/>
                    <a:p>
                      <a:pPr algn="ctr"/>
                      <a:r>
                        <a:rPr lang="en-NZ" sz="1200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3165494"/>
                  </a:ext>
                </a:extLst>
              </a:tr>
              <a:tr h="328234">
                <a:tc>
                  <a:txBody>
                    <a:bodyPr/>
                    <a:lstStyle/>
                    <a:p>
                      <a:pPr algn="ctr"/>
                      <a:r>
                        <a:rPr lang="en-NZ" sz="1200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4647232"/>
                  </a:ext>
                </a:extLst>
              </a:tr>
              <a:tr h="328234">
                <a:tc>
                  <a:txBody>
                    <a:bodyPr/>
                    <a:lstStyle/>
                    <a:p>
                      <a:pPr algn="ctr"/>
                      <a:r>
                        <a:rPr lang="en-NZ" sz="1200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0375036"/>
                  </a:ext>
                </a:extLst>
              </a:tr>
              <a:tr h="328234">
                <a:tc>
                  <a:txBody>
                    <a:bodyPr/>
                    <a:lstStyle/>
                    <a:p>
                      <a:pPr algn="ctr"/>
                      <a:endParaRPr lang="en-NZ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0142149"/>
                  </a:ext>
                </a:extLst>
              </a:tr>
              <a:tr h="328234">
                <a:tc>
                  <a:txBody>
                    <a:bodyPr/>
                    <a:lstStyle/>
                    <a:p>
                      <a:pPr algn="ctr"/>
                      <a:endParaRPr lang="en-NZ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3305688"/>
                  </a:ext>
                </a:extLst>
              </a:tr>
              <a:tr h="328234">
                <a:tc>
                  <a:txBody>
                    <a:bodyPr/>
                    <a:lstStyle/>
                    <a:p>
                      <a:pPr algn="ctr"/>
                      <a:endParaRPr lang="en-NZ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4959562"/>
                  </a:ext>
                </a:extLst>
              </a:tr>
              <a:tr h="328234">
                <a:tc>
                  <a:txBody>
                    <a:bodyPr/>
                    <a:lstStyle/>
                    <a:p>
                      <a:pPr algn="ctr"/>
                      <a:endParaRPr lang="en-NZ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6287781"/>
                  </a:ext>
                </a:extLst>
              </a:tr>
              <a:tr h="328234">
                <a:tc>
                  <a:txBody>
                    <a:bodyPr/>
                    <a:lstStyle/>
                    <a:p>
                      <a:pPr algn="ctr"/>
                      <a:endParaRPr lang="en-NZ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1867555"/>
                  </a:ext>
                </a:extLst>
              </a:tr>
              <a:tr h="328234">
                <a:tc>
                  <a:txBody>
                    <a:bodyPr/>
                    <a:lstStyle/>
                    <a:p>
                      <a:pPr algn="ctr"/>
                      <a:endParaRPr lang="en-NZ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0346356"/>
                  </a:ext>
                </a:extLst>
              </a:tr>
            </a:tbl>
          </a:graphicData>
        </a:graphic>
      </p:graphicFrame>
      <p:sp>
        <p:nvSpPr>
          <p:cNvPr id="101" name="Oval 100">
            <a:extLst>
              <a:ext uri="{FF2B5EF4-FFF2-40B4-BE49-F238E27FC236}">
                <a16:creationId xmlns:a16="http://schemas.microsoft.com/office/drawing/2014/main" id="{0696A9F5-6ACF-43F1-9CB2-6078BAEE5839}"/>
              </a:ext>
            </a:extLst>
          </p:cNvPr>
          <p:cNvSpPr/>
          <p:nvPr/>
        </p:nvSpPr>
        <p:spPr>
          <a:xfrm>
            <a:off x="4823127" y="2563278"/>
            <a:ext cx="206896" cy="206896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12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02" name="Oval 101">
            <a:extLst>
              <a:ext uri="{FF2B5EF4-FFF2-40B4-BE49-F238E27FC236}">
                <a16:creationId xmlns:a16="http://schemas.microsoft.com/office/drawing/2014/main" id="{AB8C70E2-7C1F-4A82-B518-12187030C28B}"/>
              </a:ext>
            </a:extLst>
          </p:cNvPr>
          <p:cNvSpPr/>
          <p:nvPr/>
        </p:nvSpPr>
        <p:spPr>
          <a:xfrm>
            <a:off x="2564464" y="3317723"/>
            <a:ext cx="206896" cy="206896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12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F6FC1AF9-1CCB-4479-8277-C8F9C00B827D}"/>
              </a:ext>
            </a:extLst>
          </p:cNvPr>
          <p:cNvSpPr/>
          <p:nvPr/>
        </p:nvSpPr>
        <p:spPr>
          <a:xfrm>
            <a:off x="1339734" y="4410335"/>
            <a:ext cx="206896" cy="206896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12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132DFA59-AD37-440C-9A80-FE48F92CD469}"/>
              </a:ext>
            </a:extLst>
          </p:cNvPr>
          <p:cNvSpPr/>
          <p:nvPr/>
        </p:nvSpPr>
        <p:spPr>
          <a:xfrm>
            <a:off x="2564464" y="3670496"/>
            <a:ext cx="206896" cy="206896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1200" b="1" dirty="0">
                <a:solidFill>
                  <a:schemeClr val="tx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4785902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h Corporate PowerPoint revised May 2014 compressed (1)" id="{66F72372-4481-4303-B68F-6BA4C1CF6E13}" vid="{290C0C33-CF4D-4515-AB95-07C0EB3F9D2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3TopicNote xmlns="01be4277-2979-4a68-876d-b92b25fceece">
      <Terms xmlns="http://schemas.microsoft.com/office/infopath/2007/PartnerControls">
        <TermInfo xmlns="http://schemas.microsoft.com/office/infopath/2007/PartnerControls">
          <TermName xmlns="http://schemas.microsoft.com/office/infopath/2007/PartnerControls">Web document</TermName>
          <TermId xmlns="http://schemas.microsoft.com/office/infopath/2007/PartnerControls">a00233a9-ac4a-48a3-839e-1dc58aa92734</TermId>
        </TermInfo>
      </Terms>
    </C3TopicNote>
    <TaxKeywordTaxHTField xmlns="4f774fce-6c9c-466c-a65d-23bece2386af">
      <Terms xmlns="http://schemas.microsoft.com/office/infopath/2007/PartnerControls"/>
    </TaxKeywordTaxHTField>
    <TaxCatchAll xmlns="4f774fce-6c9c-466c-a65d-23bece2386af">
      <Value>3000</Value>
      <Value>3</Value>
      <Value>2</Value>
      <Value>1394</Value>
    </TaxCatchAll>
    <e8ae967d4afd4a6592b7e92a046c21d4 xmlns="4f774fce-6c9c-466c-a65d-23bece2386af">
      <Terms xmlns="http://schemas.microsoft.com/office/infopath/2007/PartnerControls">
        <TermInfo xmlns="http://schemas.microsoft.com/office/infopath/2007/PartnerControls">
          <TermName xmlns="http://schemas.microsoft.com/office/infopath/2007/PartnerControls">UNCLASSIFIED</TermName>
          <TermId xmlns="http://schemas.microsoft.com/office/infopath/2007/PartnerControls">875d92a8-67e2-4a32-9472-8fe99549e1eb</TermId>
        </TermInfo>
      </Terms>
    </e8ae967d4afd4a6592b7e92a046c21d4>
    <DIANotes xmlns="4f774fce-6c9c-466c-a65d-23bece2386af" xsi:nil="true"/>
    <_dlc_DocId xmlns="4f774fce-6c9c-466c-a65d-23bece2386af">4UAZY7VS6QRJ-1105136917-285</_dlc_DocId>
    <_dlc_DocIdUrl xmlns="4f774fce-6c9c-466c-a65d-23bece2386af">
      <Url>https://dia.cohesion.net.nz/Sites/GCIO/AOA/_layouts/15/DocIdRedir.aspx?ID=4UAZY7VS6QRJ-1105136917-285</Url>
      <Description>4UAZY7VS6QRJ-1105136917-285</Description>
    </_dlc_DocIdUrl>
    <ga013ac1af39454fb98419a80b401e0c xmlns="4f774fce-6c9c-466c-a65d-23bece2386af">
      <Terms xmlns="http://schemas.microsoft.com/office/infopath/2007/PartnerControls">
        <TermInfo xmlns="http://schemas.microsoft.com/office/infopath/2007/PartnerControls">
          <TermName xmlns="http://schemas.microsoft.com/office/infopath/2007/PartnerControls">Frameworks</TermName>
          <TermId xmlns="http://schemas.microsoft.com/office/infopath/2007/PartnerControls">b7310228-9bae-4cdf-872e-7dfd36e63113</TermId>
        </TermInfo>
      </Terms>
    </ga013ac1af39454fb98419a80b401e0c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Planning Document" ma:contentTypeID="0x0101005496552013C0BA46BE88192D5C6EB20B0015FC31BDD77A41B1B3FE00733A6FDA2100CEF8ECC1067F0441A28476C4EC52ED06" ma:contentTypeVersion="6" ma:contentTypeDescription="Planning Document" ma:contentTypeScope="" ma:versionID="b99c298c7e46e03a5894729ad8e9667c">
  <xsd:schema xmlns:xsd="http://www.w3.org/2001/XMLSchema" xmlns:xs="http://www.w3.org/2001/XMLSchema" xmlns:p="http://schemas.microsoft.com/office/2006/metadata/properties" xmlns:ns3="01be4277-2979-4a68-876d-b92b25fceece" xmlns:ns4="4f774fce-6c9c-466c-a65d-23bece2386af" targetNamespace="http://schemas.microsoft.com/office/2006/metadata/properties" ma:root="true" ma:fieldsID="3cab251e366625ad144667cf656dc149" ns3:_="" ns4:_="">
    <xsd:import namespace="01be4277-2979-4a68-876d-b92b25fceece"/>
    <xsd:import namespace="4f774fce-6c9c-466c-a65d-23bece2386af"/>
    <xsd:element name="properties">
      <xsd:complexType>
        <xsd:sequence>
          <xsd:element name="documentManagement">
            <xsd:complexType>
              <xsd:all>
                <xsd:element ref="ns3:C3TopicNote" minOccurs="0"/>
                <xsd:element ref="ns4:TaxKeywordTaxHTField" minOccurs="0"/>
                <xsd:element ref="ns4:TaxCatchAll" minOccurs="0"/>
                <xsd:element ref="ns4:TaxCatchAllLabel" minOccurs="0"/>
                <xsd:element ref="ns4:e8ae967d4afd4a6592b7e92a046c21d4" minOccurs="0"/>
                <xsd:element ref="ns4:DIANotes" minOccurs="0"/>
                <xsd:element ref="ns4:ga013ac1af39454fb98419a80b401e0c" minOccurs="0"/>
                <xsd:element ref="ns4:_dlc_DocId" minOccurs="0"/>
                <xsd:element ref="ns4:_dlc_DocIdUrl" minOccurs="0"/>
                <xsd:element ref="ns4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be4277-2979-4a68-876d-b92b25fceece" elementFormDefault="qualified">
    <xsd:import namespace="http://schemas.microsoft.com/office/2006/documentManagement/types"/>
    <xsd:import namespace="http://schemas.microsoft.com/office/infopath/2007/PartnerControls"/>
    <xsd:element name="C3TopicNote" ma:index="9" nillable="true" ma:taxonomy="true" ma:internalName="C3TopicNote" ma:taxonomyFieldName="C3Topic" ma:displayName="Topic" ma:indexed="true" ma:readOnly="false" ma:default="" ma:fieldId="{6a3fe89f-a6dd-4490-a9c1-3ef38d67b8c7}" ma:sspId="caf61cd4-0327-4679-8f8a-6e41773e81e7" ma:termSetId="a5676702-8dc0-470c-9693-b64a8d0554f8" ma:anchorId="86e80f82-773b-44d2-ab1b-55fd8d1b19c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774fce-6c9c-466c-a65d-23bece2386af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1" nillable="true" ma:taxonomy="true" ma:internalName="TaxKeywordTaxHTField" ma:taxonomyFieldName="TaxKeyword" ma:displayName="Enterprise Keywords" ma:fieldId="{23f27201-bee3-471e-b2e7-b64fd8b7ca38}" ma:taxonomyMulti="true" ma:sspId="caf61cd4-0327-4679-8f8a-6e41773e81e7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2" nillable="true" ma:displayName="Taxonomy Catch All Column" ma:hidden="true" ma:list="{6cd199b8-40b4-45a2-8db3-2bc0c10bd12f}" ma:internalName="TaxCatchAll" ma:showField="CatchAllData" ma:web="4f774fce-6c9c-466c-a65d-23bece2386a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3" nillable="true" ma:displayName="Taxonomy Catch All Column1" ma:hidden="true" ma:list="{6cd199b8-40b4-45a2-8db3-2bc0c10bd12f}" ma:internalName="TaxCatchAllLabel" ma:readOnly="true" ma:showField="CatchAllDataLabel" ma:web="4f774fce-6c9c-466c-a65d-23bece2386a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8ae967d4afd4a6592b7e92a046c21d4" ma:index="14" ma:taxonomy="true" ma:internalName="e8ae967d4afd4a6592b7e92a046c21d4" ma:taxonomyFieldName="DIASecurityClassification" ma:displayName="Security Classification" ma:default="2;#UNCLASSIFIED|875d92a8-67e2-4a32-9472-8fe99549e1eb" ma:fieldId="{e8ae967d-4afd-4a65-92b7-e92a046c21d4}" ma:sspId="caf61cd4-0327-4679-8f8a-6e41773e81e7" ma:termSetId="6e030844-242a-4d29-a562-8ce1d1b5efa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IANotes" ma:index="16" nillable="true" ma:displayName="Notes" ma:description="Additional information, can include URL link to another document" ma:internalName="DIANotes">
      <xsd:simpleType>
        <xsd:restriction base="dms:Note">
          <xsd:maxLength value="255"/>
        </xsd:restriction>
      </xsd:simpleType>
    </xsd:element>
    <xsd:element name="ga013ac1af39454fb98419a80b401e0c" ma:index="17" nillable="true" ma:taxonomy="true" ma:internalName="ga013ac1af39454fb98419a80b401e0c" ma:taxonomyFieldName="DIAPlanningDocumentType" ma:displayName="Planning Document Type" ma:fieldId="{0a013ac1-af39-454f-b984-19a80b401e0c}" ma:sspId="caf61cd4-0327-4679-8f8a-6e41773e81e7" ma:termSetId="7ded7b10-a949-433c-9668-0b36b5a9b83b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_dlc_DocId" ma:index="19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20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1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8205A9E-4E11-4B04-BCC6-6501EFAF6315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022E55E4-9873-4E46-AB20-DA8B98CD957E}">
  <ds:schemaRefs>
    <ds:schemaRef ds:uri="http://purl.org/dc/terms/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4f774fce-6c9c-466c-a65d-23bece2386af"/>
    <ds:schemaRef ds:uri="http://schemas.microsoft.com/office/infopath/2007/PartnerControls"/>
    <ds:schemaRef ds:uri="http://schemas.openxmlformats.org/package/2006/metadata/core-properties"/>
    <ds:schemaRef ds:uri="01be4277-2979-4a68-876d-b92b25fceece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125436A-D4D7-4A05-B8D5-DE54DF4041C7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A8E3C726-AFBD-470F-9E65-D2DAF7D8EE4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be4277-2979-4a68-876d-b92b25fceece"/>
    <ds:schemaRef ds:uri="4f774fce-6c9c-466c-a65d-23bece2386a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31424</TotalTime>
  <Words>40</Words>
  <Application>Microsoft Office PowerPoint</Application>
  <PresentationFormat>On-screen Show (4:3)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MS PGothic</vt:lpstr>
      <vt:lpstr>Arial</vt:lpstr>
      <vt:lpstr>Calibri</vt:lpstr>
      <vt:lpstr>Univers 45 Light</vt:lpstr>
      <vt:lpstr>Office Theme</vt:lpstr>
      <vt:lpstr>Heat map template</vt:lpstr>
    </vt:vector>
  </TitlesOfParts>
  <Company>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Heat map template</dc:title>
  <dc:creator>Jenny</dc:creator>
  <cp:keywords/>
  <cp:lastModifiedBy>Tamsin Ewing</cp:lastModifiedBy>
  <cp:revision>938</cp:revision>
  <cp:lastPrinted>2018-11-11T21:15:20Z</cp:lastPrinted>
  <dcterms:created xsi:type="dcterms:W3CDTF">2014-08-06T02:18:05Z</dcterms:created>
  <dcterms:modified xsi:type="dcterms:W3CDTF">2019-06-30T21:41:01Z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0x0101005496552013C0BA46BE88192D5C6EB20B0015FC31BDD77A41B1B3FE00733A6FDA2100CEF8ECC1067F0441A28476C4EC52ED06</vt:lpwstr>
  </property>
  <property fmtid="{D5CDD505-2E9C-101B-9397-08002B2CF9AE}" pid="3" name="ncc9d04dce814765bf3dd7c3f44c6226">
    <vt:lpwstr>Correspondence|dcd6b05f-dc80-4336-b228-09aebf3d212c</vt:lpwstr>
  </property>
  <property fmtid="{D5CDD505-2E9C-101B-9397-08002B2CF9AE}" pid="4" name="_dlc_DocIdItemGuid">
    <vt:lpwstr>9fe1041b-c58f-4d45-8367-6f78b9548108</vt:lpwstr>
  </property>
  <property fmtid="{D5CDD505-2E9C-101B-9397-08002B2CF9AE}" pid="5" name="DIAPolicyorProcedureType">
    <vt:lpwstr/>
  </property>
  <property fmtid="{D5CDD505-2E9C-101B-9397-08002B2CF9AE}" pid="6" name="TaxKeyword">
    <vt:lpwstr/>
  </property>
  <property fmtid="{D5CDD505-2E9C-101B-9397-08002B2CF9AE}" pid="7" name="DIAPublicationType">
    <vt:lpwstr/>
  </property>
  <property fmtid="{D5CDD505-2E9C-101B-9397-08002B2CF9AE}" pid="8" name="o989dca3f8824a58a3aa0ed2c8cb88da">
    <vt:lpwstr/>
  </property>
  <property fmtid="{D5CDD505-2E9C-101B-9397-08002B2CF9AE}" pid="9" name="g956127f45c94366abe68c8e13c429f4">
    <vt:lpwstr/>
  </property>
  <property fmtid="{D5CDD505-2E9C-101B-9397-08002B2CF9AE}" pid="10" name="e14111ef203c430d8ee3d13a72224eca">
    <vt:lpwstr/>
  </property>
  <property fmtid="{D5CDD505-2E9C-101B-9397-08002B2CF9AE}" pid="11" name="DIAPlanningDocumentType">
    <vt:lpwstr>1394;#Frameworks|b7310228-9bae-4cdf-872e-7dfd36e63113</vt:lpwstr>
  </property>
  <property fmtid="{D5CDD505-2E9C-101B-9397-08002B2CF9AE}" pid="12" name="C3Topic">
    <vt:lpwstr>3000;#Web document|a00233a9-ac4a-48a3-839e-1dc58aa92734</vt:lpwstr>
  </property>
  <property fmtid="{D5CDD505-2E9C-101B-9397-08002B2CF9AE}" pid="13" name="ga013ac1af39454fb98419a80b401e0c">
    <vt:lpwstr/>
  </property>
  <property fmtid="{D5CDD505-2E9C-101B-9397-08002B2CF9AE}" pid="14" name="DIASecurityClassification">
    <vt:lpwstr>2;#UNCLASSIFIED|875d92a8-67e2-4a32-9472-8fe99549e1eb</vt:lpwstr>
  </property>
  <property fmtid="{D5CDD505-2E9C-101B-9397-08002B2CF9AE}" pid="15" name="DIAEmailContentType">
    <vt:lpwstr>3;#Correspondence|dcd6b05f-dc80-4336-b228-09aebf3d212c</vt:lpwstr>
  </property>
  <property fmtid="{D5CDD505-2E9C-101B-9397-08002B2CF9AE}" pid="16" name="DIAMeetingDocumentType">
    <vt:lpwstr/>
  </property>
</Properties>
</file>